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autoCompressPictures="0" embedTrueTypeFonts="1" strictFirstAndLastChars="0" saveSubsetFonts="1">
  <p:sldMasterIdLst>
    <p:sldMasterId id="2147483659"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Lst>
  <p:sldSz cy="5143500" cx="9144000"/>
  <p:notesSz cx="6858000" cy="9144000"/>
  <p:embeddedFontLst>
    <p:embeddedFont>
      <p:font typeface="Source Code Pro"/>
      <p:regular r:id="rId14"/>
      <p:bold r:id="rId15"/>
    </p:embeddedFont>
    <p:embeddedFont>
      <p:font typeface="Oswald"/>
      <p:regular r:id="rId16"/>
      <p:bold r:id="rId17"/>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file>

<file path=ppt/_rels/presentation.xml.rels><?xml version="1.0" encoding="UTF-8" standalone="yes"?><Relationships xmlns="http://schemas.openxmlformats.org/package/2006/relationships"><Relationship Id="rId11" Type="http://schemas.openxmlformats.org/officeDocument/2006/relationships/slide" Target="slides/slide7.xml"/><Relationship Id="rId10" Type="http://schemas.openxmlformats.org/officeDocument/2006/relationships/slide" Target="slides/slide6.xml"/><Relationship Id="rId13" Type="http://schemas.openxmlformats.org/officeDocument/2006/relationships/slide" Target="slides/slide9.xml"/><Relationship Id="rId12" Type="http://schemas.openxmlformats.org/officeDocument/2006/relationships/slide" Target="slides/slide8.xml"/><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15" Type="http://schemas.openxmlformats.org/officeDocument/2006/relationships/font" Target="fonts/SourceCodePro-bold.fntdata"/><Relationship Id="rId14" Type="http://schemas.openxmlformats.org/officeDocument/2006/relationships/font" Target="fonts/SourceCodePro-regular.fntdata"/><Relationship Id="rId17" Type="http://schemas.openxmlformats.org/officeDocument/2006/relationships/font" Target="fonts/Oswald-bold.fntdata"/><Relationship Id="rId16" Type="http://schemas.openxmlformats.org/officeDocument/2006/relationships/font" Target="fonts/Oswald-regular.fntdata"/><Relationship Id="rId5" Type="http://schemas.openxmlformats.org/officeDocument/2006/relationships/slide" Target="slides/slide1.xml"/><Relationship Id="rId6" Type="http://schemas.openxmlformats.org/officeDocument/2006/relationships/slide" Target="slides/slide2.xml"/><Relationship Id="rId7" Type="http://schemas.openxmlformats.org/officeDocument/2006/relationships/slide" Target="slides/slide3.xml"/><Relationship Id="rId8"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 name="Shape 2"/>
        <p:cNvGrpSpPr/>
        <p:nvPr/>
      </p:nvGrpSpPr>
      <p:grpSpPr>
        <a:xfrm>
          <a:off x="0" y="0"/>
          <a:ext cx="0" cy="0"/>
          <a:chOff x="0" y="0"/>
          <a:chExt cx="0" cy="0"/>
        </a:xfrm>
      </p:grpSpPr>
      <p:sp>
        <p:nvSpPr>
          <p:cNvPr id="3" name="Shape 3"/>
          <p:cNvSpPr/>
          <p:nvPr>
            <p:ph idx="2" type="sldImg"/>
          </p:nvPr>
        </p:nvSpPr>
        <p:spPr>
          <a:xfrm>
            <a:off x="381300" y="685800"/>
            <a:ext cx="6096075" cy="3429000"/>
          </a:xfrm>
          <a:custGeom>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med" w="med" type="none"/>
            <a:tailEnd len="med" w="med" type="none"/>
          </a:ln>
        </p:spPr>
      </p:sp>
      <p:sp>
        <p:nvSpPr>
          <p:cNvPr id="4" name="Shape 4"/>
          <p:cNvSpPr txBox="1"/>
          <p:nvPr>
            <p:ph idx="1" type="body"/>
          </p:nvPr>
        </p:nvSpPr>
        <p:spPr>
          <a:xfrm>
            <a:off x="685800" y="4343400"/>
            <a:ext cx="5486399" cy="4114800"/>
          </a:xfrm>
          <a:prstGeom prst="rect">
            <a:avLst/>
          </a:prstGeom>
          <a:noFill/>
          <a:ln>
            <a:noFill/>
          </a:ln>
        </p:spPr>
        <p:txBody>
          <a:bodyPr anchorCtr="0" anchor="t" bIns="91425" lIns="91425" rIns="91425" tIns="91425"/>
          <a:lstStyle>
            <a:lvl1pPr lvl="0">
              <a:spcBef>
                <a:spcPts val="0"/>
              </a:spcBef>
              <a:defRPr sz="1100"/>
            </a:lvl1pPr>
            <a:lvl2pPr lvl="1">
              <a:spcBef>
                <a:spcPts val="0"/>
              </a:spcBef>
              <a:defRPr sz="1100"/>
            </a:lvl2pPr>
            <a:lvl3pPr lvl="2">
              <a:spcBef>
                <a:spcPts val="0"/>
              </a:spcBef>
              <a:defRPr sz="1100"/>
            </a:lvl3pPr>
            <a:lvl4pPr lvl="3">
              <a:spcBef>
                <a:spcPts val="0"/>
              </a:spcBef>
              <a:defRPr sz="1100"/>
            </a:lvl4pPr>
            <a:lvl5pPr lvl="4">
              <a:spcBef>
                <a:spcPts val="0"/>
              </a:spcBef>
              <a:defRPr sz="1100"/>
            </a:lvl5pPr>
            <a:lvl6pPr lvl="5">
              <a:spcBef>
                <a:spcPts val="0"/>
              </a:spcBef>
              <a:defRPr sz="1100"/>
            </a:lvl6pPr>
            <a:lvl7pPr lvl="6">
              <a:spcBef>
                <a:spcPts val="0"/>
              </a:spcBef>
              <a:defRPr sz="1100"/>
            </a:lvl7pPr>
            <a:lvl8pPr lvl="7">
              <a:spcBef>
                <a:spcPts val="0"/>
              </a:spcBef>
              <a:defRPr sz="1100"/>
            </a:lvl8pPr>
            <a:lvl9pPr lvl="8">
              <a:spcBef>
                <a:spcPts val="0"/>
              </a:spcBef>
              <a:defRPr sz="1100"/>
            </a:lvl9pPr>
          </a:lstStyle>
          <a:p/>
        </p:txBody>
      </p:sp>
    </p:spTree>
  </p:cSld>
  <p:clrMap accent1="accent1" accent2="accent2" accent3="accent3" accent4="accent4" accent5="accent5" accent6="accent6" bg1="lt1" bg2="dk2" tx1="dk1" tx2="lt2" folHlink="folHlink" hlink="hlink"/>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58" name="Shape 58"/>
        <p:cNvGrpSpPr/>
        <p:nvPr/>
      </p:nvGrpSpPr>
      <p:grpSpPr>
        <a:xfrm>
          <a:off x="0" y="0"/>
          <a:ext cx="0" cy="0"/>
          <a:chOff x="0" y="0"/>
          <a:chExt cx="0" cy="0"/>
        </a:xfrm>
      </p:grpSpPr>
      <p:sp>
        <p:nvSpPr>
          <p:cNvPr id="59" name="Shape 59"/>
          <p:cNvSpPr/>
          <p:nvPr>
            <p:ph idx="2" type="sldImg"/>
          </p:nvPr>
        </p:nvSpPr>
        <p:spPr>
          <a:xfrm>
            <a:off x="381300" y="685800"/>
            <a:ext cx="6096075" cy="3429000"/>
          </a:xfrm>
          <a:custGeom>
            <a:pathLst>
              <a:path extrusionOk="0" h="120000" w="120000">
                <a:moveTo>
                  <a:pt x="0" y="0"/>
                </a:moveTo>
                <a:lnTo>
                  <a:pt x="120000" y="0"/>
                </a:lnTo>
                <a:lnTo>
                  <a:pt x="120000" y="120000"/>
                </a:lnTo>
                <a:lnTo>
                  <a:pt x="0" y="120000"/>
                </a:lnTo>
                <a:close/>
              </a:path>
            </a:pathLst>
          </a:custGeom>
        </p:spPr>
      </p:sp>
      <p:sp>
        <p:nvSpPr>
          <p:cNvPr id="60" name="Shape 60"/>
          <p:cNvSpPr txBox="1"/>
          <p:nvPr>
            <p:ph idx="1" type="body"/>
          </p:nvPr>
        </p:nvSpPr>
        <p:spPr>
          <a:xfrm>
            <a:off x="685800" y="4343400"/>
            <a:ext cx="5486399"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64" name="Shape 64"/>
        <p:cNvGrpSpPr/>
        <p:nvPr/>
      </p:nvGrpSpPr>
      <p:grpSpPr>
        <a:xfrm>
          <a:off x="0" y="0"/>
          <a:ext cx="0" cy="0"/>
          <a:chOff x="0" y="0"/>
          <a:chExt cx="0" cy="0"/>
        </a:xfrm>
      </p:grpSpPr>
      <p:sp>
        <p:nvSpPr>
          <p:cNvPr id="65" name="Shape 65"/>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66" name="Shape 66"/>
          <p:cNvSpPr txBox="1"/>
          <p:nvPr>
            <p:ph idx="1" type="body"/>
          </p:nvPr>
        </p:nvSpPr>
        <p:spPr>
          <a:xfrm>
            <a:off x="685800" y="4343400"/>
            <a:ext cx="5486399"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70" name="Shape 70"/>
        <p:cNvGrpSpPr/>
        <p:nvPr/>
      </p:nvGrpSpPr>
      <p:grpSpPr>
        <a:xfrm>
          <a:off x="0" y="0"/>
          <a:ext cx="0" cy="0"/>
          <a:chOff x="0" y="0"/>
          <a:chExt cx="0" cy="0"/>
        </a:xfrm>
      </p:grpSpPr>
      <p:sp>
        <p:nvSpPr>
          <p:cNvPr id="71" name="Shape 71"/>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72" name="Shape 72"/>
          <p:cNvSpPr txBox="1"/>
          <p:nvPr>
            <p:ph idx="1" type="body"/>
          </p:nvPr>
        </p:nvSpPr>
        <p:spPr>
          <a:xfrm>
            <a:off x="685800" y="4343400"/>
            <a:ext cx="5486399"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77" name="Shape 77"/>
        <p:cNvGrpSpPr/>
        <p:nvPr/>
      </p:nvGrpSpPr>
      <p:grpSpPr>
        <a:xfrm>
          <a:off x="0" y="0"/>
          <a:ext cx="0" cy="0"/>
          <a:chOff x="0" y="0"/>
          <a:chExt cx="0" cy="0"/>
        </a:xfrm>
      </p:grpSpPr>
      <p:sp>
        <p:nvSpPr>
          <p:cNvPr id="78" name="Shape 78"/>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79" name="Shape 79"/>
          <p:cNvSpPr txBox="1"/>
          <p:nvPr>
            <p:ph idx="1" type="body"/>
          </p:nvPr>
        </p:nvSpPr>
        <p:spPr>
          <a:xfrm>
            <a:off x="685800" y="4343400"/>
            <a:ext cx="5486399"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84" name="Shape 84"/>
        <p:cNvGrpSpPr/>
        <p:nvPr/>
      </p:nvGrpSpPr>
      <p:grpSpPr>
        <a:xfrm>
          <a:off x="0" y="0"/>
          <a:ext cx="0" cy="0"/>
          <a:chOff x="0" y="0"/>
          <a:chExt cx="0" cy="0"/>
        </a:xfrm>
      </p:grpSpPr>
      <p:sp>
        <p:nvSpPr>
          <p:cNvPr id="85" name="Shape 85"/>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86" name="Shape 86"/>
          <p:cNvSpPr txBox="1"/>
          <p:nvPr>
            <p:ph idx="1" type="body"/>
          </p:nvPr>
        </p:nvSpPr>
        <p:spPr>
          <a:xfrm>
            <a:off x="685800" y="4343400"/>
            <a:ext cx="5486399"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92" name="Shape 92"/>
        <p:cNvGrpSpPr/>
        <p:nvPr/>
      </p:nvGrpSpPr>
      <p:grpSpPr>
        <a:xfrm>
          <a:off x="0" y="0"/>
          <a:ext cx="0" cy="0"/>
          <a:chOff x="0" y="0"/>
          <a:chExt cx="0" cy="0"/>
        </a:xfrm>
      </p:grpSpPr>
      <p:sp>
        <p:nvSpPr>
          <p:cNvPr id="93" name="Shape 93"/>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94" name="Shape 94"/>
          <p:cNvSpPr txBox="1"/>
          <p:nvPr>
            <p:ph idx="1" type="body"/>
          </p:nvPr>
        </p:nvSpPr>
        <p:spPr>
          <a:xfrm>
            <a:off x="685800" y="4343400"/>
            <a:ext cx="5486399"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98" name="Shape 98"/>
        <p:cNvGrpSpPr/>
        <p:nvPr/>
      </p:nvGrpSpPr>
      <p:grpSpPr>
        <a:xfrm>
          <a:off x="0" y="0"/>
          <a:ext cx="0" cy="0"/>
          <a:chOff x="0" y="0"/>
          <a:chExt cx="0" cy="0"/>
        </a:xfrm>
      </p:grpSpPr>
      <p:sp>
        <p:nvSpPr>
          <p:cNvPr id="99" name="Shape 99"/>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00" name="Shape 100"/>
          <p:cNvSpPr txBox="1"/>
          <p:nvPr>
            <p:ph idx="1" type="body"/>
          </p:nvPr>
        </p:nvSpPr>
        <p:spPr>
          <a:xfrm>
            <a:off x="685800" y="4343400"/>
            <a:ext cx="5486399"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05" name="Shape 105"/>
        <p:cNvGrpSpPr/>
        <p:nvPr/>
      </p:nvGrpSpPr>
      <p:grpSpPr>
        <a:xfrm>
          <a:off x="0" y="0"/>
          <a:ext cx="0" cy="0"/>
          <a:chOff x="0" y="0"/>
          <a:chExt cx="0" cy="0"/>
        </a:xfrm>
      </p:grpSpPr>
      <p:sp>
        <p:nvSpPr>
          <p:cNvPr id="106" name="Shape 106"/>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07" name="Shape 107"/>
          <p:cNvSpPr txBox="1"/>
          <p:nvPr>
            <p:ph idx="1" type="body"/>
          </p:nvPr>
        </p:nvSpPr>
        <p:spPr>
          <a:xfrm>
            <a:off x="685800" y="4343400"/>
            <a:ext cx="5486399"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12" name="Shape 112"/>
        <p:cNvGrpSpPr/>
        <p:nvPr/>
      </p:nvGrpSpPr>
      <p:grpSpPr>
        <a:xfrm>
          <a:off x="0" y="0"/>
          <a:ext cx="0" cy="0"/>
          <a:chOff x="0" y="0"/>
          <a:chExt cx="0" cy="0"/>
        </a:xfrm>
      </p:grpSpPr>
      <p:sp>
        <p:nvSpPr>
          <p:cNvPr id="113" name="Shape 113"/>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14" name="Shape 114"/>
          <p:cNvSpPr txBox="1"/>
          <p:nvPr>
            <p:ph idx="1" type="body"/>
          </p:nvPr>
        </p:nvSpPr>
        <p:spPr>
          <a:xfrm>
            <a:off x="685800" y="4343400"/>
            <a:ext cx="5486399"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title">
  <p:cSld name="Title slide">
    <p:spTree>
      <p:nvGrpSpPr>
        <p:cNvPr id="9" name="Shape 9"/>
        <p:cNvGrpSpPr/>
        <p:nvPr/>
      </p:nvGrpSpPr>
      <p:grpSpPr>
        <a:xfrm>
          <a:off x="0" y="0"/>
          <a:ext cx="0" cy="0"/>
          <a:chOff x="0" y="0"/>
          <a:chExt cx="0" cy="0"/>
        </a:xfrm>
      </p:grpSpPr>
      <p:sp>
        <p:nvSpPr>
          <p:cNvPr id="10" name="Shape 10"/>
          <p:cNvSpPr/>
          <p:nvPr/>
        </p:nvSpPr>
        <p:spPr>
          <a:xfrm rot="10800000">
            <a:off x="4226100" y="2933549"/>
            <a:ext cx="691799" cy="388500"/>
          </a:xfrm>
          <a:prstGeom prst="triangle">
            <a:avLst>
              <a:gd fmla="val 50000" name="adj"/>
            </a:avLst>
          </a:prstGeom>
          <a:solidFill>
            <a:schemeClr val="dk1"/>
          </a:solidFill>
          <a:ln>
            <a:noFill/>
          </a:ln>
        </p:spPr>
        <p:txBody>
          <a:bodyPr anchorCtr="0" anchor="ctr" bIns="91425" lIns="91425" rIns="91425" tIns="91425">
            <a:noAutofit/>
          </a:bodyPr>
          <a:lstStyle/>
          <a:p>
            <a:pPr lvl="0">
              <a:spcBef>
                <a:spcPts val="0"/>
              </a:spcBef>
              <a:buNone/>
            </a:pPr>
            <a:r>
              <a:t/>
            </a:r>
            <a:endParaRPr/>
          </a:p>
        </p:txBody>
      </p:sp>
      <p:sp>
        <p:nvSpPr>
          <p:cNvPr id="11" name="Shape 11"/>
          <p:cNvSpPr/>
          <p:nvPr/>
        </p:nvSpPr>
        <p:spPr>
          <a:xfrm>
            <a:off x="-25" y="0"/>
            <a:ext cx="9144000" cy="3124199"/>
          </a:xfrm>
          <a:prstGeom prst="rect">
            <a:avLst/>
          </a:prstGeom>
          <a:solidFill>
            <a:schemeClr val="dk1"/>
          </a:solidFill>
          <a:ln>
            <a:noFill/>
          </a:ln>
        </p:spPr>
        <p:txBody>
          <a:bodyPr anchorCtr="0" anchor="ctr" bIns="91425" lIns="91425" rIns="91425" tIns="91425">
            <a:noAutofit/>
          </a:bodyPr>
          <a:lstStyle/>
          <a:p>
            <a:pPr lvl="0">
              <a:spcBef>
                <a:spcPts val="0"/>
              </a:spcBef>
              <a:buNone/>
            </a:pPr>
            <a:r>
              <a:t/>
            </a:r>
            <a:endParaRPr/>
          </a:p>
        </p:txBody>
      </p:sp>
      <p:sp>
        <p:nvSpPr>
          <p:cNvPr id="12" name="Shape 12"/>
          <p:cNvSpPr txBox="1"/>
          <p:nvPr>
            <p:ph type="ctrTitle"/>
          </p:nvPr>
        </p:nvSpPr>
        <p:spPr>
          <a:xfrm>
            <a:off x="411175" y="644300"/>
            <a:ext cx="8282399" cy="2109000"/>
          </a:xfrm>
          <a:prstGeom prst="rect">
            <a:avLst/>
          </a:prstGeom>
        </p:spPr>
        <p:txBody>
          <a:bodyPr anchorCtr="0" anchor="b" bIns="91425" lIns="91425" rIns="91425" tIns="91425"/>
          <a:lstStyle>
            <a:lvl1pPr lvl="0" rtl="0" algn="ctr">
              <a:spcBef>
                <a:spcPts val="0"/>
              </a:spcBef>
              <a:buClr>
                <a:schemeClr val="lt1"/>
              </a:buClr>
              <a:buSzPct val="100000"/>
              <a:defRPr sz="6000">
                <a:solidFill>
                  <a:schemeClr val="lt1"/>
                </a:solidFill>
              </a:defRPr>
            </a:lvl1pPr>
            <a:lvl2pPr lvl="1" rtl="0" algn="ctr">
              <a:spcBef>
                <a:spcPts val="0"/>
              </a:spcBef>
              <a:buClr>
                <a:schemeClr val="lt1"/>
              </a:buClr>
              <a:buSzPct val="100000"/>
              <a:defRPr sz="6000">
                <a:solidFill>
                  <a:schemeClr val="lt1"/>
                </a:solidFill>
              </a:defRPr>
            </a:lvl2pPr>
            <a:lvl3pPr lvl="2" rtl="0" algn="ctr">
              <a:spcBef>
                <a:spcPts val="0"/>
              </a:spcBef>
              <a:buClr>
                <a:schemeClr val="lt1"/>
              </a:buClr>
              <a:buSzPct val="100000"/>
              <a:defRPr sz="6000">
                <a:solidFill>
                  <a:schemeClr val="lt1"/>
                </a:solidFill>
              </a:defRPr>
            </a:lvl3pPr>
            <a:lvl4pPr lvl="3" rtl="0" algn="ctr">
              <a:spcBef>
                <a:spcPts val="0"/>
              </a:spcBef>
              <a:buClr>
                <a:schemeClr val="lt1"/>
              </a:buClr>
              <a:buSzPct val="100000"/>
              <a:defRPr sz="6000">
                <a:solidFill>
                  <a:schemeClr val="lt1"/>
                </a:solidFill>
              </a:defRPr>
            </a:lvl4pPr>
            <a:lvl5pPr lvl="4" rtl="0" algn="ctr">
              <a:spcBef>
                <a:spcPts val="0"/>
              </a:spcBef>
              <a:buClr>
                <a:schemeClr val="lt1"/>
              </a:buClr>
              <a:buSzPct val="100000"/>
              <a:defRPr sz="6000">
                <a:solidFill>
                  <a:schemeClr val="lt1"/>
                </a:solidFill>
              </a:defRPr>
            </a:lvl5pPr>
            <a:lvl6pPr lvl="5" rtl="0" algn="ctr">
              <a:spcBef>
                <a:spcPts val="0"/>
              </a:spcBef>
              <a:buClr>
                <a:schemeClr val="lt1"/>
              </a:buClr>
              <a:buSzPct val="100000"/>
              <a:defRPr sz="6000">
                <a:solidFill>
                  <a:schemeClr val="lt1"/>
                </a:solidFill>
              </a:defRPr>
            </a:lvl6pPr>
            <a:lvl7pPr lvl="6" rtl="0" algn="ctr">
              <a:spcBef>
                <a:spcPts val="0"/>
              </a:spcBef>
              <a:buClr>
                <a:schemeClr val="lt1"/>
              </a:buClr>
              <a:buSzPct val="100000"/>
              <a:defRPr sz="6000">
                <a:solidFill>
                  <a:schemeClr val="lt1"/>
                </a:solidFill>
              </a:defRPr>
            </a:lvl7pPr>
            <a:lvl8pPr lvl="7" rtl="0" algn="ctr">
              <a:spcBef>
                <a:spcPts val="0"/>
              </a:spcBef>
              <a:buClr>
                <a:schemeClr val="lt1"/>
              </a:buClr>
              <a:buSzPct val="100000"/>
              <a:defRPr sz="6000">
                <a:solidFill>
                  <a:schemeClr val="lt1"/>
                </a:solidFill>
              </a:defRPr>
            </a:lvl8pPr>
            <a:lvl9pPr lvl="8" rtl="0" algn="ctr">
              <a:spcBef>
                <a:spcPts val="0"/>
              </a:spcBef>
              <a:buClr>
                <a:schemeClr val="lt1"/>
              </a:buClr>
              <a:buSzPct val="100000"/>
              <a:defRPr sz="6000">
                <a:solidFill>
                  <a:schemeClr val="lt1"/>
                </a:solidFill>
              </a:defRPr>
            </a:lvl9pPr>
          </a:lstStyle>
          <a:p/>
        </p:txBody>
      </p:sp>
      <p:sp>
        <p:nvSpPr>
          <p:cNvPr id="13" name="Shape 13"/>
          <p:cNvSpPr txBox="1"/>
          <p:nvPr>
            <p:ph idx="1" type="subTitle"/>
          </p:nvPr>
        </p:nvSpPr>
        <p:spPr>
          <a:xfrm>
            <a:off x="411175" y="3398250"/>
            <a:ext cx="8282399" cy="1260599"/>
          </a:xfrm>
          <a:prstGeom prst="rect">
            <a:avLst/>
          </a:prstGeom>
        </p:spPr>
        <p:txBody>
          <a:bodyPr anchorCtr="0" anchor="ctr" bIns="91425" lIns="91425" rIns="91425" tIns="91425"/>
          <a:lstStyle>
            <a:lvl1pPr lvl="0" rtl="0" algn="ctr">
              <a:lnSpc>
                <a:spcPct val="100000"/>
              </a:lnSpc>
              <a:spcBef>
                <a:spcPts val="0"/>
              </a:spcBef>
              <a:spcAft>
                <a:spcPts val="0"/>
              </a:spcAft>
              <a:buSzPct val="100000"/>
              <a:buFont typeface="Oswald"/>
              <a:buNone/>
              <a:defRPr sz="3600">
                <a:latin typeface="Oswald"/>
                <a:ea typeface="Oswald"/>
                <a:cs typeface="Oswald"/>
                <a:sym typeface="Oswald"/>
              </a:defRPr>
            </a:lvl1pPr>
            <a:lvl2pPr lvl="1" rtl="0" algn="ctr">
              <a:lnSpc>
                <a:spcPct val="100000"/>
              </a:lnSpc>
              <a:spcBef>
                <a:spcPts val="0"/>
              </a:spcBef>
              <a:spcAft>
                <a:spcPts val="0"/>
              </a:spcAft>
              <a:buSzPct val="100000"/>
              <a:buFont typeface="Oswald"/>
              <a:buNone/>
              <a:defRPr sz="3600">
                <a:latin typeface="Oswald"/>
                <a:ea typeface="Oswald"/>
                <a:cs typeface="Oswald"/>
                <a:sym typeface="Oswald"/>
              </a:defRPr>
            </a:lvl2pPr>
            <a:lvl3pPr lvl="2" rtl="0" algn="ctr">
              <a:lnSpc>
                <a:spcPct val="100000"/>
              </a:lnSpc>
              <a:spcBef>
                <a:spcPts val="0"/>
              </a:spcBef>
              <a:spcAft>
                <a:spcPts val="0"/>
              </a:spcAft>
              <a:buSzPct val="100000"/>
              <a:buFont typeface="Oswald"/>
              <a:buNone/>
              <a:defRPr sz="3600">
                <a:latin typeface="Oswald"/>
                <a:ea typeface="Oswald"/>
                <a:cs typeface="Oswald"/>
                <a:sym typeface="Oswald"/>
              </a:defRPr>
            </a:lvl3pPr>
            <a:lvl4pPr lvl="3" rtl="0" algn="ctr">
              <a:lnSpc>
                <a:spcPct val="100000"/>
              </a:lnSpc>
              <a:spcBef>
                <a:spcPts val="0"/>
              </a:spcBef>
              <a:spcAft>
                <a:spcPts val="0"/>
              </a:spcAft>
              <a:buSzPct val="100000"/>
              <a:buFont typeface="Oswald"/>
              <a:buNone/>
              <a:defRPr sz="3600">
                <a:latin typeface="Oswald"/>
                <a:ea typeface="Oswald"/>
                <a:cs typeface="Oswald"/>
                <a:sym typeface="Oswald"/>
              </a:defRPr>
            </a:lvl4pPr>
            <a:lvl5pPr lvl="4" rtl="0" algn="ctr">
              <a:lnSpc>
                <a:spcPct val="100000"/>
              </a:lnSpc>
              <a:spcBef>
                <a:spcPts val="0"/>
              </a:spcBef>
              <a:spcAft>
                <a:spcPts val="0"/>
              </a:spcAft>
              <a:buSzPct val="100000"/>
              <a:buFont typeface="Oswald"/>
              <a:buNone/>
              <a:defRPr sz="3600">
                <a:latin typeface="Oswald"/>
                <a:ea typeface="Oswald"/>
                <a:cs typeface="Oswald"/>
                <a:sym typeface="Oswald"/>
              </a:defRPr>
            </a:lvl5pPr>
            <a:lvl6pPr lvl="5" rtl="0" algn="ctr">
              <a:lnSpc>
                <a:spcPct val="100000"/>
              </a:lnSpc>
              <a:spcBef>
                <a:spcPts val="0"/>
              </a:spcBef>
              <a:spcAft>
                <a:spcPts val="0"/>
              </a:spcAft>
              <a:buSzPct val="100000"/>
              <a:buFont typeface="Oswald"/>
              <a:buNone/>
              <a:defRPr sz="3600">
                <a:latin typeface="Oswald"/>
                <a:ea typeface="Oswald"/>
                <a:cs typeface="Oswald"/>
                <a:sym typeface="Oswald"/>
              </a:defRPr>
            </a:lvl6pPr>
            <a:lvl7pPr lvl="6" rtl="0" algn="ctr">
              <a:lnSpc>
                <a:spcPct val="100000"/>
              </a:lnSpc>
              <a:spcBef>
                <a:spcPts val="0"/>
              </a:spcBef>
              <a:spcAft>
                <a:spcPts val="0"/>
              </a:spcAft>
              <a:buSzPct val="100000"/>
              <a:buFont typeface="Oswald"/>
              <a:buNone/>
              <a:defRPr sz="3600">
                <a:latin typeface="Oswald"/>
                <a:ea typeface="Oswald"/>
                <a:cs typeface="Oswald"/>
                <a:sym typeface="Oswald"/>
              </a:defRPr>
            </a:lvl7pPr>
            <a:lvl8pPr lvl="7" rtl="0" algn="ctr">
              <a:lnSpc>
                <a:spcPct val="100000"/>
              </a:lnSpc>
              <a:spcBef>
                <a:spcPts val="0"/>
              </a:spcBef>
              <a:spcAft>
                <a:spcPts val="0"/>
              </a:spcAft>
              <a:buSzPct val="100000"/>
              <a:buFont typeface="Oswald"/>
              <a:buNone/>
              <a:defRPr sz="3600">
                <a:latin typeface="Oswald"/>
                <a:ea typeface="Oswald"/>
                <a:cs typeface="Oswald"/>
                <a:sym typeface="Oswald"/>
              </a:defRPr>
            </a:lvl8pPr>
            <a:lvl9pPr lvl="8" rtl="0" algn="ctr">
              <a:lnSpc>
                <a:spcPct val="100000"/>
              </a:lnSpc>
              <a:spcBef>
                <a:spcPts val="0"/>
              </a:spcBef>
              <a:spcAft>
                <a:spcPts val="0"/>
              </a:spcAft>
              <a:buSzPct val="100000"/>
              <a:buFont typeface="Oswald"/>
              <a:buNone/>
              <a:defRPr sz="3600">
                <a:latin typeface="Oswald"/>
                <a:ea typeface="Oswald"/>
                <a:cs typeface="Oswald"/>
                <a:sym typeface="Oswald"/>
              </a:defRPr>
            </a:lvl9pPr>
          </a:lstStyle>
          <a:p/>
        </p:txBody>
      </p:sp>
      <p:sp>
        <p:nvSpPr>
          <p:cNvPr id="14" name="Shape 14"/>
          <p:cNvSpPr txBox="1"/>
          <p:nvPr>
            <p:ph idx="12" type="sldNum"/>
          </p:nvPr>
        </p:nvSpPr>
        <p:spPr>
          <a:xfrm>
            <a:off x="8472457" y="4663216"/>
            <a:ext cx="548699" cy="393600"/>
          </a:xfrm>
          <a:prstGeom prst="rect">
            <a:avLst/>
          </a:prstGeom>
        </p:spPr>
        <p:txBody>
          <a:bodyPr anchorCtr="0" anchor="ctr" bIns="91425" lIns="91425" rIns="91425" tIns="91425">
            <a:noAutofit/>
          </a:bodyPr>
          <a:lstStyle/>
          <a:p>
            <a:pPr lvl="0" rtl="0">
              <a:spcBef>
                <a:spcPts val="0"/>
              </a:spcBef>
              <a:buNone/>
            </a:pPr>
            <a:fld id="{00000000-1234-1234-1234-123412341234}" type="slidenum">
              <a:rPr lang="en"/>
              <a:t>‹#›</a:t>
            </a:fld>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secHead">
  <p:cSld name="Section header">
    <p:spTree>
      <p:nvGrpSpPr>
        <p:cNvPr id="15" name="Shape 15"/>
        <p:cNvGrpSpPr/>
        <p:nvPr/>
      </p:nvGrpSpPr>
      <p:grpSpPr>
        <a:xfrm>
          <a:off x="0" y="0"/>
          <a:ext cx="0" cy="0"/>
          <a:chOff x="0" y="0"/>
          <a:chExt cx="0" cy="0"/>
        </a:xfrm>
      </p:grpSpPr>
      <p:sp>
        <p:nvSpPr>
          <p:cNvPr id="16" name="Shape 16"/>
          <p:cNvSpPr/>
          <p:nvPr/>
        </p:nvSpPr>
        <p:spPr>
          <a:xfrm>
            <a:off x="0" y="1567350"/>
            <a:ext cx="9144000" cy="2008800"/>
          </a:xfrm>
          <a:prstGeom prst="rect">
            <a:avLst/>
          </a:prstGeom>
          <a:solidFill>
            <a:schemeClr val="dk1"/>
          </a:solidFill>
          <a:ln>
            <a:noFill/>
          </a:ln>
        </p:spPr>
        <p:txBody>
          <a:bodyPr anchorCtr="0" anchor="ctr" bIns="91425" lIns="91425" rIns="91425" tIns="91425">
            <a:noAutofit/>
          </a:bodyPr>
          <a:lstStyle/>
          <a:p>
            <a:pPr lvl="0">
              <a:spcBef>
                <a:spcPts val="0"/>
              </a:spcBef>
              <a:buNone/>
            </a:pPr>
            <a:r>
              <a:t/>
            </a:r>
            <a:endParaRPr/>
          </a:p>
        </p:txBody>
      </p:sp>
      <p:sp>
        <p:nvSpPr>
          <p:cNvPr id="17" name="Shape 17"/>
          <p:cNvSpPr txBox="1"/>
          <p:nvPr>
            <p:ph type="title"/>
          </p:nvPr>
        </p:nvSpPr>
        <p:spPr>
          <a:xfrm>
            <a:off x="430800" y="1889700"/>
            <a:ext cx="8282399" cy="1516500"/>
          </a:xfrm>
          <a:prstGeom prst="rect">
            <a:avLst/>
          </a:prstGeom>
        </p:spPr>
        <p:txBody>
          <a:bodyPr anchorCtr="0" anchor="ctr" bIns="91425" lIns="91425" rIns="91425" tIns="91425"/>
          <a:lstStyle>
            <a:lvl1pPr lvl="0" rtl="0" algn="ctr">
              <a:spcBef>
                <a:spcPts val="0"/>
              </a:spcBef>
              <a:buClr>
                <a:schemeClr val="lt1"/>
              </a:buClr>
              <a:buSzPct val="100000"/>
              <a:defRPr sz="3600">
                <a:solidFill>
                  <a:schemeClr val="lt1"/>
                </a:solidFill>
              </a:defRPr>
            </a:lvl1pPr>
            <a:lvl2pPr lvl="1" rtl="0" algn="ctr">
              <a:spcBef>
                <a:spcPts val="0"/>
              </a:spcBef>
              <a:buClr>
                <a:schemeClr val="lt1"/>
              </a:buClr>
              <a:buSzPct val="100000"/>
              <a:defRPr sz="3600">
                <a:solidFill>
                  <a:schemeClr val="lt1"/>
                </a:solidFill>
              </a:defRPr>
            </a:lvl2pPr>
            <a:lvl3pPr lvl="2" rtl="0" algn="ctr">
              <a:spcBef>
                <a:spcPts val="0"/>
              </a:spcBef>
              <a:buClr>
                <a:schemeClr val="lt1"/>
              </a:buClr>
              <a:buSzPct val="100000"/>
              <a:defRPr sz="3600">
                <a:solidFill>
                  <a:schemeClr val="lt1"/>
                </a:solidFill>
              </a:defRPr>
            </a:lvl3pPr>
            <a:lvl4pPr lvl="3" rtl="0" algn="ctr">
              <a:spcBef>
                <a:spcPts val="0"/>
              </a:spcBef>
              <a:buClr>
                <a:schemeClr val="lt1"/>
              </a:buClr>
              <a:buSzPct val="100000"/>
              <a:defRPr sz="3600">
                <a:solidFill>
                  <a:schemeClr val="lt1"/>
                </a:solidFill>
              </a:defRPr>
            </a:lvl4pPr>
            <a:lvl5pPr lvl="4" rtl="0" algn="ctr">
              <a:spcBef>
                <a:spcPts val="0"/>
              </a:spcBef>
              <a:buClr>
                <a:schemeClr val="lt1"/>
              </a:buClr>
              <a:buSzPct val="100000"/>
              <a:defRPr sz="3600">
                <a:solidFill>
                  <a:schemeClr val="lt1"/>
                </a:solidFill>
              </a:defRPr>
            </a:lvl5pPr>
            <a:lvl6pPr lvl="5" rtl="0" algn="ctr">
              <a:spcBef>
                <a:spcPts val="0"/>
              </a:spcBef>
              <a:buClr>
                <a:schemeClr val="lt1"/>
              </a:buClr>
              <a:buSzPct val="100000"/>
              <a:defRPr sz="3600">
                <a:solidFill>
                  <a:schemeClr val="lt1"/>
                </a:solidFill>
              </a:defRPr>
            </a:lvl6pPr>
            <a:lvl7pPr lvl="6" rtl="0" algn="ctr">
              <a:spcBef>
                <a:spcPts val="0"/>
              </a:spcBef>
              <a:buClr>
                <a:schemeClr val="lt1"/>
              </a:buClr>
              <a:buSzPct val="100000"/>
              <a:defRPr sz="3600">
                <a:solidFill>
                  <a:schemeClr val="lt1"/>
                </a:solidFill>
              </a:defRPr>
            </a:lvl7pPr>
            <a:lvl8pPr lvl="7" rtl="0" algn="ctr">
              <a:spcBef>
                <a:spcPts val="0"/>
              </a:spcBef>
              <a:buClr>
                <a:schemeClr val="lt1"/>
              </a:buClr>
              <a:buSzPct val="100000"/>
              <a:defRPr sz="3600">
                <a:solidFill>
                  <a:schemeClr val="lt1"/>
                </a:solidFill>
              </a:defRPr>
            </a:lvl8pPr>
            <a:lvl9pPr lvl="8" rtl="0" algn="ctr">
              <a:spcBef>
                <a:spcPts val="0"/>
              </a:spcBef>
              <a:buClr>
                <a:schemeClr val="lt1"/>
              </a:buClr>
              <a:buSzPct val="100000"/>
              <a:defRPr sz="3600">
                <a:solidFill>
                  <a:schemeClr val="lt1"/>
                </a:solidFill>
              </a:defRPr>
            </a:lvl9pPr>
          </a:lstStyle>
          <a:p/>
        </p:txBody>
      </p:sp>
      <p:sp>
        <p:nvSpPr>
          <p:cNvPr id="18" name="Shape 18"/>
          <p:cNvSpPr txBox="1"/>
          <p:nvPr>
            <p:ph idx="12" type="sldNum"/>
          </p:nvPr>
        </p:nvSpPr>
        <p:spPr>
          <a:xfrm>
            <a:off x="8472457" y="4663216"/>
            <a:ext cx="548699" cy="393600"/>
          </a:xfrm>
          <a:prstGeom prst="rect">
            <a:avLst/>
          </a:prstGeom>
        </p:spPr>
        <p:txBody>
          <a:bodyPr anchorCtr="0" anchor="ctr" bIns="91425" lIns="91425" rIns="91425" tIns="91425">
            <a:noAutofit/>
          </a:bodyPr>
          <a:lstStyle/>
          <a:p>
            <a:pPr lvl="0" rtl="0">
              <a:spcBef>
                <a:spcPts val="0"/>
              </a:spcBef>
              <a:buNone/>
            </a:pPr>
            <a:fld id="{00000000-1234-1234-1234-123412341234}" type="slidenum">
              <a:rPr lang="en"/>
              <a:t>‹#›</a:t>
            </a:fld>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tx">
  <p:cSld name="Title and body">
    <p:spTree>
      <p:nvGrpSpPr>
        <p:cNvPr id="19" name="Shape 19"/>
        <p:cNvGrpSpPr/>
        <p:nvPr/>
      </p:nvGrpSpPr>
      <p:grpSpPr>
        <a:xfrm>
          <a:off x="0" y="0"/>
          <a:ext cx="0" cy="0"/>
          <a:chOff x="0" y="0"/>
          <a:chExt cx="0" cy="0"/>
        </a:xfrm>
      </p:grpSpPr>
      <p:cxnSp>
        <p:nvCxnSpPr>
          <p:cNvPr id="20" name="Shape 20"/>
          <p:cNvCxnSpPr/>
          <p:nvPr/>
        </p:nvCxnSpPr>
        <p:spPr>
          <a:xfrm>
            <a:off x="429200" y="1275577"/>
            <a:ext cx="614099" cy="0"/>
          </a:xfrm>
          <a:prstGeom prst="straightConnector1">
            <a:avLst/>
          </a:prstGeom>
          <a:noFill/>
          <a:ln cap="flat" cmpd="sng" w="19050">
            <a:solidFill>
              <a:schemeClr val="dk2"/>
            </a:solidFill>
            <a:prstDash val="lgDash"/>
            <a:round/>
            <a:headEnd len="med" w="med" type="none"/>
            <a:tailEnd len="med" w="med" type="none"/>
          </a:ln>
        </p:spPr>
      </p:cxnSp>
      <p:sp>
        <p:nvSpPr>
          <p:cNvPr id="21" name="Shape 21"/>
          <p:cNvSpPr txBox="1"/>
          <p:nvPr>
            <p:ph type="title"/>
          </p:nvPr>
        </p:nvSpPr>
        <p:spPr>
          <a:xfrm>
            <a:off x="311700" y="372500"/>
            <a:ext cx="8520599" cy="733499"/>
          </a:xfrm>
          <a:prstGeom prst="rect">
            <a:avLst/>
          </a:prstGeom>
        </p:spPr>
        <p:txBody>
          <a:bodyPr anchorCtr="0" anchor="b" bIns="91425" lIns="91425" rIns="91425" tIns="91425"/>
          <a:lstStyle>
            <a:lvl1pPr lvl="0" rtl="0">
              <a:spcBef>
                <a:spcPts val="0"/>
              </a:spcBef>
              <a:defRPr/>
            </a:lvl1pPr>
            <a:lvl2pPr lvl="1" rtl="0">
              <a:spcBef>
                <a:spcPts val="0"/>
              </a:spcBef>
              <a:defRPr/>
            </a:lvl2pPr>
            <a:lvl3pPr lvl="2" rtl="0">
              <a:spcBef>
                <a:spcPts val="0"/>
              </a:spcBef>
              <a:defRPr/>
            </a:lvl3pPr>
            <a:lvl4pPr lvl="3" rtl="0">
              <a:spcBef>
                <a:spcPts val="0"/>
              </a:spcBef>
              <a:defRPr/>
            </a:lvl4pPr>
            <a:lvl5pPr lvl="4" rtl="0">
              <a:spcBef>
                <a:spcPts val="0"/>
              </a:spcBef>
              <a:defRPr/>
            </a:lvl5pPr>
            <a:lvl6pPr lvl="5" rtl="0">
              <a:spcBef>
                <a:spcPts val="0"/>
              </a:spcBef>
              <a:defRPr/>
            </a:lvl6pPr>
            <a:lvl7pPr lvl="6" rtl="0">
              <a:spcBef>
                <a:spcPts val="0"/>
              </a:spcBef>
              <a:defRPr/>
            </a:lvl7pPr>
            <a:lvl8pPr lvl="7" rtl="0">
              <a:spcBef>
                <a:spcPts val="0"/>
              </a:spcBef>
              <a:defRPr/>
            </a:lvl8pPr>
            <a:lvl9pPr lvl="8" rtl="0">
              <a:spcBef>
                <a:spcPts val="0"/>
              </a:spcBef>
              <a:defRPr/>
            </a:lvl9pPr>
          </a:lstStyle>
          <a:p/>
        </p:txBody>
      </p:sp>
      <p:sp>
        <p:nvSpPr>
          <p:cNvPr id="22" name="Shape 22"/>
          <p:cNvSpPr txBox="1"/>
          <p:nvPr>
            <p:ph idx="1" type="body"/>
          </p:nvPr>
        </p:nvSpPr>
        <p:spPr>
          <a:xfrm>
            <a:off x="311700" y="1468825"/>
            <a:ext cx="8520599" cy="3099900"/>
          </a:xfrm>
          <a:prstGeom prst="rect">
            <a:avLst/>
          </a:prstGeom>
        </p:spPr>
        <p:txBody>
          <a:bodyPr anchorCtr="0" anchor="t" bIns="91425" lIns="91425" rIns="91425" tIns="91425"/>
          <a:lstStyle>
            <a:lvl1pPr lvl="0" rtl="0">
              <a:spcBef>
                <a:spcPts val="0"/>
              </a:spcBef>
              <a:defRPr/>
            </a:lvl1pPr>
            <a:lvl2pPr lvl="1" rtl="0">
              <a:spcBef>
                <a:spcPts val="0"/>
              </a:spcBef>
              <a:defRPr/>
            </a:lvl2pPr>
            <a:lvl3pPr lvl="2" rtl="0">
              <a:spcBef>
                <a:spcPts val="0"/>
              </a:spcBef>
              <a:defRPr/>
            </a:lvl3pPr>
            <a:lvl4pPr lvl="3" rtl="0">
              <a:spcBef>
                <a:spcPts val="0"/>
              </a:spcBef>
              <a:defRPr/>
            </a:lvl4pPr>
            <a:lvl5pPr lvl="4" rtl="0">
              <a:spcBef>
                <a:spcPts val="0"/>
              </a:spcBef>
              <a:defRPr/>
            </a:lvl5pPr>
            <a:lvl6pPr lvl="5" rtl="0">
              <a:spcBef>
                <a:spcPts val="0"/>
              </a:spcBef>
              <a:defRPr/>
            </a:lvl6pPr>
            <a:lvl7pPr lvl="6" rtl="0">
              <a:spcBef>
                <a:spcPts val="0"/>
              </a:spcBef>
              <a:defRPr/>
            </a:lvl7pPr>
            <a:lvl8pPr lvl="7" rtl="0">
              <a:spcBef>
                <a:spcPts val="0"/>
              </a:spcBef>
              <a:defRPr/>
            </a:lvl8pPr>
            <a:lvl9pPr lvl="8" rtl="0">
              <a:spcBef>
                <a:spcPts val="0"/>
              </a:spcBef>
              <a:defRPr/>
            </a:lvl9pPr>
          </a:lstStyle>
          <a:p/>
        </p:txBody>
      </p:sp>
      <p:sp>
        <p:nvSpPr>
          <p:cNvPr id="23" name="Shape 23"/>
          <p:cNvSpPr txBox="1"/>
          <p:nvPr>
            <p:ph idx="12" type="sldNum"/>
          </p:nvPr>
        </p:nvSpPr>
        <p:spPr>
          <a:xfrm>
            <a:off x="8472457" y="4663216"/>
            <a:ext cx="548699" cy="393600"/>
          </a:xfrm>
          <a:prstGeom prst="rect">
            <a:avLst/>
          </a:prstGeom>
        </p:spPr>
        <p:txBody>
          <a:bodyPr anchorCtr="0" anchor="ctr" bIns="91425" lIns="91425" rIns="91425" tIns="91425">
            <a:noAutofit/>
          </a:bodyPr>
          <a:lstStyle/>
          <a:p>
            <a:pPr lvl="0" rtl="0">
              <a:spcBef>
                <a:spcPts val="0"/>
              </a:spcBef>
              <a:buNone/>
            </a:pPr>
            <a:fld id="{00000000-1234-1234-1234-123412341234}" type="slidenum">
              <a:rPr lang="en"/>
              <a:t>‹#›</a:t>
            </a:fld>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twoColTx">
  <p:cSld name="Title and two columns">
    <p:spTree>
      <p:nvGrpSpPr>
        <p:cNvPr id="24" name="Shape 24"/>
        <p:cNvGrpSpPr/>
        <p:nvPr/>
      </p:nvGrpSpPr>
      <p:grpSpPr>
        <a:xfrm>
          <a:off x="0" y="0"/>
          <a:ext cx="0" cy="0"/>
          <a:chOff x="0" y="0"/>
          <a:chExt cx="0" cy="0"/>
        </a:xfrm>
      </p:grpSpPr>
      <p:cxnSp>
        <p:nvCxnSpPr>
          <p:cNvPr id="25" name="Shape 25"/>
          <p:cNvCxnSpPr/>
          <p:nvPr/>
        </p:nvCxnSpPr>
        <p:spPr>
          <a:xfrm>
            <a:off x="429200" y="1275577"/>
            <a:ext cx="614099" cy="0"/>
          </a:xfrm>
          <a:prstGeom prst="straightConnector1">
            <a:avLst/>
          </a:prstGeom>
          <a:noFill/>
          <a:ln cap="flat" cmpd="sng" w="19050">
            <a:solidFill>
              <a:schemeClr val="dk2"/>
            </a:solidFill>
            <a:prstDash val="lgDash"/>
            <a:round/>
            <a:headEnd len="med" w="med" type="none"/>
            <a:tailEnd len="med" w="med" type="none"/>
          </a:ln>
        </p:spPr>
      </p:cxnSp>
      <p:sp>
        <p:nvSpPr>
          <p:cNvPr id="26" name="Shape 26"/>
          <p:cNvSpPr txBox="1"/>
          <p:nvPr>
            <p:ph type="title"/>
          </p:nvPr>
        </p:nvSpPr>
        <p:spPr>
          <a:xfrm>
            <a:off x="311700" y="372500"/>
            <a:ext cx="8520599" cy="733499"/>
          </a:xfrm>
          <a:prstGeom prst="rect">
            <a:avLst/>
          </a:prstGeom>
        </p:spPr>
        <p:txBody>
          <a:bodyPr anchorCtr="0" anchor="b" bIns="91425" lIns="91425" rIns="91425" tIns="91425"/>
          <a:lstStyle>
            <a:lvl1pPr lvl="0" rtl="0">
              <a:spcBef>
                <a:spcPts val="0"/>
              </a:spcBef>
              <a:defRPr/>
            </a:lvl1pPr>
            <a:lvl2pPr lvl="1" rtl="0">
              <a:spcBef>
                <a:spcPts val="0"/>
              </a:spcBef>
              <a:defRPr/>
            </a:lvl2pPr>
            <a:lvl3pPr lvl="2" rtl="0">
              <a:spcBef>
                <a:spcPts val="0"/>
              </a:spcBef>
              <a:defRPr/>
            </a:lvl3pPr>
            <a:lvl4pPr lvl="3" rtl="0">
              <a:spcBef>
                <a:spcPts val="0"/>
              </a:spcBef>
              <a:defRPr/>
            </a:lvl4pPr>
            <a:lvl5pPr lvl="4" rtl="0">
              <a:spcBef>
                <a:spcPts val="0"/>
              </a:spcBef>
              <a:defRPr/>
            </a:lvl5pPr>
            <a:lvl6pPr lvl="5" rtl="0">
              <a:spcBef>
                <a:spcPts val="0"/>
              </a:spcBef>
              <a:defRPr/>
            </a:lvl6pPr>
            <a:lvl7pPr lvl="6" rtl="0">
              <a:spcBef>
                <a:spcPts val="0"/>
              </a:spcBef>
              <a:defRPr/>
            </a:lvl7pPr>
            <a:lvl8pPr lvl="7" rtl="0">
              <a:spcBef>
                <a:spcPts val="0"/>
              </a:spcBef>
              <a:defRPr/>
            </a:lvl8pPr>
            <a:lvl9pPr lvl="8" rtl="0">
              <a:spcBef>
                <a:spcPts val="0"/>
              </a:spcBef>
              <a:defRPr/>
            </a:lvl9pPr>
          </a:lstStyle>
          <a:p/>
        </p:txBody>
      </p:sp>
      <p:sp>
        <p:nvSpPr>
          <p:cNvPr id="27" name="Shape 27"/>
          <p:cNvSpPr txBox="1"/>
          <p:nvPr>
            <p:ph idx="1" type="body"/>
          </p:nvPr>
        </p:nvSpPr>
        <p:spPr>
          <a:xfrm>
            <a:off x="311700" y="1468825"/>
            <a:ext cx="3999899" cy="3099900"/>
          </a:xfrm>
          <a:prstGeom prst="rect">
            <a:avLst/>
          </a:prstGeom>
        </p:spPr>
        <p:txBody>
          <a:bodyPr anchorCtr="0" anchor="t" bIns="91425" lIns="91425" rIns="91425" tIns="91425"/>
          <a:lstStyle>
            <a:lvl1pPr lvl="0" rtl="0">
              <a:spcBef>
                <a:spcPts val="0"/>
              </a:spcBef>
              <a:buSzPct val="100000"/>
              <a:defRPr sz="1400"/>
            </a:lvl1pPr>
            <a:lvl2pPr lvl="1" rtl="0">
              <a:spcBef>
                <a:spcPts val="0"/>
              </a:spcBef>
              <a:buSzPct val="100000"/>
              <a:defRPr sz="1200"/>
            </a:lvl2pPr>
            <a:lvl3pPr lvl="2" rtl="0">
              <a:spcBef>
                <a:spcPts val="0"/>
              </a:spcBef>
              <a:buSzPct val="100000"/>
              <a:defRPr sz="1200"/>
            </a:lvl3pPr>
            <a:lvl4pPr lvl="3" rtl="0">
              <a:spcBef>
                <a:spcPts val="0"/>
              </a:spcBef>
              <a:buSzPct val="100000"/>
              <a:defRPr sz="1200"/>
            </a:lvl4pPr>
            <a:lvl5pPr lvl="4" rtl="0">
              <a:spcBef>
                <a:spcPts val="0"/>
              </a:spcBef>
              <a:buSzPct val="100000"/>
              <a:defRPr sz="1200"/>
            </a:lvl5pPr>
            <a:lvl6pPr lvl="5" rtl="0">
              <a:spcBef>
                <a:spcPts val="0"/>
              </a:spcBef>
              <a:buSzPct val="100000"/>
              <a:defRPr sz="1200"/>
            </a:lvl6pPr>
            <a:lvl7pPr lvl="6" rtl="0">
              <a:spcBef>
                <a:spcPts val="0"/>
              </a:spcBef>
              <a:buSzPct val="100000"/>
              <a:defRPr sz="1200"/>
            </a:lvl7pPr>
            <a:lvl8pPr lvl="7" rtl="0">
              <a:spcBef>
                <a:spcPts val="0"/>
              </a:spcBef>
              <a:buSzPct val="100000"/>
              <a:defRPr sz="1200"/>
            </a:lvl8pPr>
            <a:lvl9pPr lvl="8" rtl="0">
              <a:spcBef>
                <a:spcPts val="0"/>
              </a:spcBef>
              <a:buSzPct val="100000"/>
              <a:defRPr sz="1200"/>
            </a:lvl9pPr>
          </a:lstStyle>
          <a:p/>
        </p:txBody>
      </p:sp>
      <p:sp>
        <p:nvSpPr>
          <p:cNvPr id="28" name="Shape 28"/>
          <p:cNvSpPr txBox="1"/>
          <p:nvPr>
            <p:ph idx="2" type="body"/>
          </p:nvPr>
        </p:nvSpPr>
        <p:spPr>
          <a:xfrm>
            <a:off x="4832400" y="1468825"/>
            <a:ext cx="3999899" cy="3099900"/>
          </a:xfrm>
          <a:prstGeom prst="rect">
            <a:avLst/>
          </a:prstGeom>
        </p:spPr>
        <p:txBody>
          <a:bodyPr anchorCtr="0" anchor="t" bIns="91425" lIns="91425" rIns="91425" tIns="91425"/>
          <a:lstStyle>
            <a:lvl1pPr lvl="0" rtl="0">
              <a:spcBef>
                <a:spcPts val="0"/>
              </a:spcBef>
              <a:buSzPct val="100000"/>
              <a:defRPr sz="1400"/>
            </a:lvl1pPr>
            <a:lvl2pPr lvl="1" rtl="0">
              <a:spcBef>
                <a:spcPts val="0"/>
              </a:spcBef>
              <a:buSzPct val="100000"/>
              <a:defRPr sz="1200"/>
            </a:lvl2pPr>
            <a:lvl3pPr lvl="2" rtl="0">
              <a:spcBef>
                <a:spcPts val="0"/>
              </a:spcBef>
              <a:buSzPct val="100000"/>
              <a:defRPr sz="1200"/>
            </a:lvl3pPr>
            <a:lvl4pPr lvl="3" rtl="0">
              <a:spcBef>
                <a:spcPts val="0"/>
              </a:spcBef>
              <a:buSzPct val="100000"/>
              <a:defRPr sz="1200"/>
            </a:lvl4pPr>
            <a:lvl5pPr lvl="4" rtl="0">
              <a:spcBef>
                <a:spcPts val="0"/>
              </a:spcBef>
              <a:buSzPct val="100000"/>
              <a:defRPr sz="1200"/>
            </a:lvl5pPr>
            <a:lvl6pPr lvl="5" rtl="0">
              <a:spcBef>
                <a:spcPts val="0"/>
              </a:spcBef>
              <a:buSzPct val="100000"/>
              <a:defRPr sz="1200"/>
            </a:lvl6pPr>
            <a:lvl7pPr lvl="6" rtl="0">
              <a:spcBef>
                <a:spcPts val="0"/>
              </a:spcBef>
              <a:buSzPct val="100000"/>
              <a:defRPr sz="1200"/>
            </a:lvl7pPr>
            <a:lvl8pPr lvl="7" rtl="0">
              <a:spcBef>
                <a:spcPts val="0"/>
              </a:spcBef>
              <a:buSzPct val="100000"/>
              <a:defRPr sz="1200"/>
            </a:lvl8pPr>
            <a:lvl9pPr lvl="8" rtl="0">
              <a:spcBef>
                <a:spcPts val="0"/>
              </a:spcBef>
              <a:buSzPct val="100000"/>
              <a:defRPr sz="1200"/>
            </a:lvl9pPr>
          </a:lstStyle>
          <a:p/>
        </p:txBody>
      </p:sp>
      <p:sp>
        <p:nvSpPr>
          <p:cNvPr id="29" name="Shape 29"/>
          <p:cNvSpPr txBox="1"/>
          <p:nvPr>
            <p:ph idx="12" type="sldNum"/>
          </p:nvPr>
        </p:nvSpPr>
        <p:spPr>
          <a:xfrm>
            <a:off x="8472457" y="4663216"/>
            <a:ext cx="548699" cy="393600"/>
          </a:xfrm>
          <a:prstGeom prst="rect">
            <a:avLst/>
          </a:prstGeom>
        </p:spPr>
        <p:txBody>
          <a:bodyPr anchorCtr="0" anchor="ctr" bIns="91425" lIns="91425" rIns="91425" tIns="91425">
            <a:noAutofit/>
          </a:bodyPr>
          <a:lstStyle/>
          <a:p>
            <a:pPr lvl="0" rtl="0">
              <a:spcBef>
                <a:spcPts val="0"/>
              </a:spcBef>
              <a:buNone/>
            </a:pPr>
            <a:fld id="{00000000-1234-1234-1234-123412341234}" type="slidenum">
              <a:rPr lang="en"/>
              <a:t>‹#›</a:t>
            </a:fld>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titleOnly">
  <p:cSld name="Title only">
    <p:spTree>
      <p:nvGrpSpPr>
        <p:cNvPr id="30" name="Shape 30"/>
        <p:cNvGrpSpPr/>
        <p:nvPr/>
      </p:nvGrpSpPr>
      <p:grpSpPr>
        <a:xfrm>
          <a:off x="0" y="0"/>
          <a:ext cx="0" cy="0"/>
          <a:chOff x="0" y="0"/>
          <a:chExt cx="0" cy="0"/>
        </a:xfrm>
      </p:grpSpPr>
      <p:sp>
        <p:nvSpPr>
          <p:cNvPr id="31" name="Shape 31"/>
          <p:cNvSpPr txBox="1"/>
          <p:nvPr>
            <p:ph type="title"/>
          </p:nvPr>
        </p:nvSpPr>
        <p:spPr>
          <a:xfrm>
            <a:off x="311700" y="372500"/>
            <a:ext cx="8520599" cy="733499"/>
          </a:xfrm>
          <a:prstGeom prst="rect">
            <a:avLst/>
          </a:prstGeom>
        </p:spPr>
        <p:txBody>
          <a:bodyPr anchorCtr="0" anchor="b" bIns="91425" lIns="91425" rIns="91425" tIns="91425"/>
          <a:lstStyle>
            <a:lvl1pPr lvl="0" rtl="0">
              <a:spcBef>
                <a:spcPts val="0"/>
              </a:spcBef>
              <a:defRPr/>
            </a:lvl1pPr>
            <a:lvl2pPr lvl="1" rtl="0">
              <a:spcBef>
                <a:spcPts val="0"/>
              </a:spcBef>
              <a:defRPr/>
            </a:lvl2pPr>
            <a:lvl3pPr lvl="2" rtl="0">
              <a:spcBef>
                <a:spcPts val="0"/>
              </a:spcBef>
              <a:defRPr/>
            </a:lvl3pPr>
            <a:lvl4pPr lvl="3" rtl="0">
              <a:spcBef>
                <a:spcPts val="0"/>
              </a:spcBef>
              <a:defRPr/>
            </a:lvl4pPr>
            <a:lvl5pPr lvl="4" rtl="0">
              <a:spcBef>
                <a:spcPts val="0"/>
              </a:spcBef>
              <a:defRPr/>
            </a:lvl5pPr>
            <a:lvl6pPr lvl="5" rtl="0">
              <a:spcBef>
                <a:spcPts val="0"/>
              </a:spcBef>
              <a:defRPr/>
            </a:lvl6pPr>
            <a:lvl7pPr lvl="6" rtl="0">
              <a:spcBef>
                <a:spcPts val="0"/>
              </a:spcBef>
              <a:defRPr/>
            </a:lvl7pPr>
            <a:lvl8pPr lvl="7" rtl="0">
              <a:spcBef>
                <a:spcPts val="0"/>
              </a:spcBef>
              <a:defRPr/>
            </a:lvl8pPr>
            <a:lvl9pPr lvl="8" rtl="0">
              <a:spcBef>
                <a:spcPts val="0"/>
              </a:spcBef>
              <a:defRPr/>
            </a:lvl9pPr>
          </a:lstStyle>
          <a:p/>
        </p:txBody>
      </p:sp>
      <p:sp>
        <p:nvSpPr>
          <p:cNvPr id="32" name="Shape 32"/>
          <p:cNvSpPr txBox="1"/>
          <p:nvPr>
            <p:ph idx="12" type="sldNum"/>
          </p:nvPr>
        </p:nvSpPr>
        <p:spPr>
          <a:xfrm>
            <a:off x="8472457" y="4663216"/>
            <a:ext cx="548699" cy="393600"/>
          </a:xfrm>
          <a:prstGeom prst="rect">
            <a:avLst/>
          </a:prstGeom>
        </p:spPr>
        <p:txBody>
          <a:bodyPr anchorCtr="0" anchor="ctr" bIns="91425" lIns="91425" rIns="91425" tIns="91425">
            <a:noAutofit/>
          </a:bodyPr>
          <a:lstStyle/>
          <a:p>
            <a:pPr lvl="0" rtl="0">
              <a:spcBef>
                <a:spcPts val="0"/>
              </a:spcBef>
              <a:buNone/>
            </a:pPr>
            <a:fld id="{00000000-1234-1234-1234-123412341234}" type="slidenum">
              <a:rPr lang="en"/>
              <a:t>‹#›</a:t>
            </a:fld>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name="One column text">
    <p:spTree>
      <p:nvGrpSpPr>
        <p:cNvPr id="33" name="Shape 33"/>
        <p:cNvGrpSpPr/>
        <p:nvPr/>
      </p:nvGrpSpPr>
      <p:grpSpPr>
        <a:xfrm>
          <a:off x="0" y="0"/>
          <a:ext cx="0" cy="0"/>
          <a:chOff x="0" y="0"/>
          <a:chExt cx="0" cy="0"/>
        </a:xfrm>
      </p:grpSpPr>
      <p:cxnSp>
        <p:nvCxnSpPr>
          <p:cNvPr id="34" name="Shape 34"/>
          <p:cNvCxnSpPr/>
          <p:nvPr/>
        </p:nvCxnSpPr>
        <p:spPr>
          <a:xfrm>
            <a:off x="418675" y="1457787"/>
            <a:ext cx="614099" cy="0"/>
          </a:xfrm>
          <a:prstGeom prst="straightConnector1">
            <a:avLst/>
          </a:prstGeom>
          <a:noFill/>
          <a:ln cap="flat" cmpd="sng" w="19050">
            <a:solidFill>
              <a:schemeClr val="dk2"/>
            </a:solidFill>
            <a:prstDash val="lgDash"/>
            <a:round/>
            <a:headEnd len="med" w="med" type="none"/>
            <a:tailEnd len="med" w="med" type="none"/>
          </a:ln>
        </p:spPr>
      </p:cxnSp>
      <p:sp>
        <p:nvSpPr>
          <p:cNvPr id="35" name="Shape 35"/>
          <p:cNvSpPr txBox="1"/>
          <p:nvPr>
            <p:ph type="title"/>
          </p:nvPr>
        </p:nvSpPr>
        <p:spPr>
          <a:xfrm>
            <a:off x="311700" y="631800"/>
            <a:ext cx="2807999" cy="755699"/>
          </a:xfrm>
          <a:prstGeom prst="rect">
            <a:avLst/>
          </a:prstGeom>
        </p:spPr>
        <p:txBody>
          <a:bodyPr anchorCtr="0" anchor="b" bIns="91425" lIns="91425" rIns="91425" tIns="91425"/>
          <a:lstStyle>
            <a:lvl1pPr lvl="0" rtl="0">
              <a:spcBef>
                <a:spcPts val="0"/>
              </a:spcBef>
              <a:buSzPct val="100000"/>
              <a:defRPr sz="2400"/>
            </a:lvl1pPr>
            <a:lvl2pPr lvl="1" rtl="0">
              <a:spcBef>
                <a:spcPts val="0"/>
              </a:spcBef>
              <a:buSzPct val="100000"/>
              <a:defRPr sz="2400"/>
            </a:lvl2pPr>
            <a:lvl3pPr lvl="2" rtl="0">
              <a:spcBef>
                <a:spcPts val="0"/>
              </a:spcBef>
              <a:buSzPct val="100000"/>
              <a:defRPr sz="2400"/>
            </a:lvl3pPr>
            <a:lvl4pPr lvl="3" rtl="0">
              <a:spcBef>
                <a:spcPts val="0"/>
              </a:spcBef>
              <a:buSzPct val="100000"/>
              <a:defRPr sz="2400"/>
            </a:lvl4pPr>
            <a:lvl5pPr lvl="4" rtl="0">
              <a:spcBef>
                <a:spcPts val="0"/>
              </a:spcBef>
              <a:buSzPct val="100000"/>
              <a:defRPr sz="2400"/>
            </a:lvl5pPr>
            <a:lvl6pPr lvl="5" rtl="0">
              <a:spcBef>
                <a:spcPts val="0"/>
              </a:spcBef>
              <a:buSzPct val="100000"/>
              <a:defRPr sz="2400"/>
            </a:lvl6pPr>
            <a:lvl7pPr lvl="6" rtl="0">
              <a:spcBef>
                <a:spcPts val="0"/>
              </a:spcBef>
              <a:buSzPct val="100000"/>
              <a:defRPr sz="2400"/>
            </a:lvl7pPr>
            <a:lvl8pPr lvl="7" rtl="0">
              <a:spcBef>
                <a:spcPts val="0"/>
              </a:spcBef>
              <a:buSzPct val="100000"/>
              <a:defRPr sz="2400"/>
            </a:lvl8pPr>
            <a:lvl9pPr lvl="8" rtl="0">
              <a:spcBef>
                <a:spcPts val="0"/>
              </a:spcBef>
              <a:buSzPct val="100000"/>
              <a:defRPr sz="2400"/>
            </a:lvl9pPr>
          </a:lstStyle>
          <a:p/>
        </p:txBody>
      </p:sp>
      <p:sp>
        <p:nvSpPr>
          <p:cNvPr id="36" name="Shape 36"/>
          <p:cNvSpPr txBox="1"/>
          <p:nvPr>
            <p:ph idx="1" type="body"/>
          </p:nvPr>
        </p:nvSpPr>
        <p:spPr>
          <a:xfrm>
            <a:off x="311700" y="1618203"/>
            <a:ext cx="2807999" cy="2950800"/>
          </a:xfrm>
          <a:prstGeom prst="rect">
            <a:avLst/>
          </a:prstGeom>
        </p:spPr>
        <p:txBody>
          <a:bodyPr anchorCtr="0" anchor="t" bIns="91425" lIns="91425" rIns="91425" tIns="91425"/>
          <a:lstStyle>
            <a:lvl1pPr lvl="0" rtl="0">
              <a:spcBef>
                <a:spcPts val="0"/>
              </a:spcBef>
              <a:buSzPct val="100000"/>
              <a:defRPr sz="1200"/>
            </a:lvl1pPr>
            <a:lvl2pPr lvl="1" rtl="0">
              <a:spcBef>
                <a:spcPts val="0"/>
              </a:spcBef>
              <a:buSzPct val="100000"/>
              <a:defRPr sz="1200"/>
            </a:lvl2pPr>
            <a:lvl3pPr lvl="2" rtl="0">
              <a:spcBef>
                <a:spcPts val="0"/>
              </a:spcBef>
              <a:buSzPct val="100000"/>
              <a:defRPr sz="1200"/>
            </a:lvl3pPr>
            <a:lvl4pPr lvl="3" rtl="0">
              <a:spcBef>
                <a:spcPts val="0"/>
              </a:spcBef>
              <a:buSzPct val="100000"/>
              <a:defRPr sz="1200"/>
            </a:lvl4pPr>
            <a:lvl5pPr lvl="4" rtl="0">
              <a:spcBef>
                <a:spcPts val="0"/>
              </a:spcBef>
              <a:buSzPct val="100000"/>
              <a:defRPr sz="1200"/>
            </a:lvl5pPr>
            <a:lvl6pPr lvl="5" rtl="0">
              <a:spcBef>
                <a:spcPts val="0"/>
              </a:spcBef>
              <a:buSzPct val="100000"/>
              <a:defRPr sz="1200"/>
            </a:lvl6pPr>
            <a:lvl7pPr lvl="6" rtl="0">
              <a:spcBef>
                <a:spcPts val="0"/>
              </a:spcBef>
              <a:buSzPct val="100000"/>
              <a:defRPr sz="1200"/>
            </a:lvl7pPr>
            <a:lvl8pPr lvl="7" rtl="0">
              <a:spcBef>
                <a:spcPts val="0"/>
              </a:spcBef>
              <a:buSzPct val="100000"/>
              <a:defRPr sz="1200"/>
            </a:lvl8pPr>
            <a:lvl9pPr lvl="8" rtl="0">
              <a:spcBef>
                <a:spcPts val="0"/>
              </a:spcBef>
              <a:buSzPct val="100000"/>
              <a:defRPr sz="1200"/>
            </a:lvl9pPr>
          </a:lstStyle>
          <a:p/>
        </p:txBody>
      </p:sp>
      <p:sp>
        <p:nvSpPr>
          <p:cNvPr id="37" name="Shape 37"/>
          <p:cNvSpPr txBox="1"/>
          <p:nvPr>
            <p:ph idx="12" type="sldNum"/>
          </p:nvPr>
        </p:nvSpPr>
        <p:spPr>
          <a:xfrm>
            <a:off x="8472457" y="4663216"/>
            <a:ext cx="548699" cy="393600"/>
          </a:xfrm>
          <a:prstGeom prst="rect">
            <a:avLst/>
          </a:prstGeom>
        </p:spPr>
        <p:txBody>
          <a:bodyPr anchorCtr="0" anchor="ctr" bIns="91425" lIns="91425" rIns="91425" tIns="91425">
            <a:noAutofit/>
          </a:bodyPr>
          <a:lstStyle/>
          <a:p>
            <a:pPr lvl="0" rtl="0">
              <a:spcBef>
                <a:spcPts val="0"/>
              </a:spcBef>
              <a:buNone/>
            </a:pPr>
            <a:fld id="{00000000-1234-1234-1234-123412341234}" type="slidenum">
              <a:rPr lang="en"/>
              <a:t>‹#›</a:t>
            </a:fld>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name="Main point">
    <p:bg>
      <p:bgPr>
        <a:solidFill>
          <a:schemeClr val="lt2"/>
        </a:solidFill>
      </p:bgPr>
    </p:bg>
    <p:spTree>
      <p:nvGrpSpPr>
        <p:cNvPr id="38" name="Shape 38"/>
        <p:cNvGrpSpPr/>
        <p:nvPr/>
      </p:nvGrpSpPr>
      <p:grpSpPr>
        <a:xfrm>
          <a:off x="0" y="0"/>
          <a:ext cx="0" cy="0"/>
          <a:chOff x="0" y="0"/>
          <a:chExt cx="0" cy="0"/>
        </a:xfrm>
      </p:grpSpPr>
      <p:sp>
        <p:nvSpPr>
          <p:cNvPr id="39" name="Shape 39"/>
          <p:cNvSpPr txBox="1"/>
          <p:nvPr>
            <p:ph type="title"/>
          </p:nvPr>
        </p:nvSpPr>
        <p:spPr>
          <a:xfrm>
            <a:off x="490250" y="528900"/>
            <a:ext cx="5678099" cy="4085699"/>
          </a:xfrm>
          <a:prstGeom prst="rect">
            <a:avLst/>
          </a:prstGeom>
        </p:spPr>
        <p:txBody>
          <a:bodyPr anchorCtr="0" anchor="ctr" bIns="91425" lIns="91425" rIns="91425" tIns="91425"/>
          <a:lstStyle>
            <a:lvl1pPr lvl="0" rtl="0">
              <a:spcBef>
                <a:spcPts val="0"/>
              </a:spcBef>
              <a:buClr>
                <a:schemeClr val="lt1"/>
              </a:buClr>
              <a:buSzPct val="100000"/>
              <a:defRPr sz="5400">
                <a:solidFill>
                  <a:schemeClr val="lt1"/>
                </a:solidFill>
              </a:defRPr>
            </a:lvl1pPr>
            <a:lvl2pPr lvl="1" rtl="0">
              <a:spcBef>
                <a:spcPts val="0"/>
              </a:spcBef>
              <a:buClr>
                <a:schemeClr val="lt1"/>
              </a:buClr>
              <a:buSzPct val="100000"/>
              <a:defRPr sz="5400">
                <a:solidFill>
                  <a:schemeClr val="lt1"/>
                </a:solidFill>
              </a:defRPr>
            </a:lvl2pPr>
            <a:lvl3pPr lvl="2" rtl="0">
              <a:spcBef>
                <a:spcPts val="0"/>
              </a:spcBef>
              <a:buClr>
                <a:schemeClr val="lt1"/>
              </a:buClr>
              <a:buSzPct val="100000"/>
              <a:defRPr sz="5400">
                <a:solidFill>
                  <a:schemeClr val="lt1"/>
                </a:solidFill>
              </a:defRPr>
            </a:lvl3pPr>
            <a:lvl4pPr lvl="3" rtl="0">
              <a:spcBef>
                <a:spcPts val="0"/>
              </a:spcBef>
              <a:buClr>
                <a:schemeClr val="lt1"/>
              </a:buClr>
              <a:buSzPct val="100000"/>
              <a:defRPr sz="5400">
                <a:solidFill>
                  <a:schemeClr val="lt1"/>
                </a:solidFill>
              </a:defRPr>
            </a:lvl4pPr>
            <a:lvl5pPr lvl="4" rtl="0">
              <a:spcBef>
                <a:spcPts val="0"/>
              </a:spcBef>
              <a:buClr>
                <a:schemeClr val="lt1"/>
              </a:buClr>
              <a:buSzPct val="100000"/>
              <a:defRPr sz="5400">
                <a:solidFill>
                  <a:schemeClr val="lt1"/>
                </a:solidFill>
              </a:defRPr>
            </a:lvl5pPr>
            <a:lvl6pPr lvl="5" rtl="0">
              <a:spcBef>
                <a:spcPts val="0"/>
              </a:spcBef>
              <a:buClr>
                <a:schemeClr val="lt1"/>
              </a:buClr>
              <a:buSzPct val="100000"/>
              <a:defRPr sz="5400">
                <a:solidFill>
                  <a:schemeClr val="lt1"/>
                </a:solidFill>
              </a:defRPr>
            </a:lvl6pPr>
            <a:lvl7pPr lvl="6" rtl="0">
              <a:spcBef>
                <a:spcPts val="0"/>
              </a:spcBef>
              <a:buClr>
                <a:schemeClr val="lt1"/>
              </a:buClr>
              <a:buSzPct val="100000"/>
              <a:defRPr sz="5400">
                <a:solidFill>
                  <a:schemeClr val="lt1"/>
                </a:solidFill>
              </a:defRPr>
            </a:lvl7pPr>
            <a:lvl8pPr lvl="7" rtl="0">
              <a:spcBef>
                <a:spcPts val="0"/>
              </a:spcBef>
              <a:buClr>
                <a:schemeClr val="lt1"/>
              </a:buClr>
              <a:buSzPct val="100000"/>
              <a:defRPr sz="5400">
                <a:solidFill>
                  <a:schemeClr val="lt1"/>
                </a:solidFill>
              </a:defRPr>
            </a:lvl8pPr>
            <a:lvl9pPr lvl="8" rtl="0">
              <a:spcBef>
                <a:spcPts val="0"/>
              </a:spcBef>
              <a:buClr>
                <a:schemeClr val="lt1"/>
              </a:buClr>
              <a:buSzPct val="100000"/>
              <a:defRPr sz="5400">
                <a:solidFill>
                  <a:schemeClr val="lt1"/>
                </a:solidFill>
              </a:defRPr>
            </a:lvl9pPr>
          </a:lstStyle>
          <a:p/>
        </p:txBody>
      </p:sp>
      <p:sp>
        <p:nvSpPr>
          <p:cNvPr id="40" name="Shape 40"/>
          <p:cNvSpPr txBox="1"/>
          <p:nvPr>
            <p:ph idx="12" type="sldNum"/>
          </p:nvPr>
        </p:nvSpPr>
        <p:spPr>
          <a:xfrm>
            <a:off x="8472457" y="4663216"/>
            <a:ext cx="548699" cy="393600"/>
          </a:xfrm>
          <a:prstGeom prst="rect">
            <a:avLst/>
          </a:prstGeom>
        </p:spPr>
        <p:txBody>
          <a:bodyPr anchorCtr="0" anchor="ctr" bIns="91425" lIns="91425" rIns="91425" tIns="91425">
            <a:noAutofit/>
          </a:bodyPr>
          <a:lstStyle/>
          <a:p>
            <a:pPr lvl="0" rtl="0">
              <a:spcBef>
                <a:spcPts val="0"/>
              </a:spcBef>
              <a:buNone/>
            </a:pPr>
            <a:fld id="{00000000-1234-1234-1234-123412341234}" type="slidenum">
              <a:rPr lang="en">
                <a:solidFill>
                  <a:schemeClr val="lt1"/>
                </a:solidFill>
              </a:rPr>
              <a:t>‹#›</a:t>
            </a:fld>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name="Section title and description">
    <p:bg>
      <p:bgPr>
        <a:solidFill>
          <a:schemeClr val="dk1"/>
        </a:solidFill>
      </p:bgPr>
    </p:bg>
    <p:spTree>
      <p:nvGrpSpPr>
        <p:cNvPr id="41" name="Shape 41"/>
        <p:cNvGrpSpPr/>
        <p:nvPr/>
      </p:nvGrpSpPr>
      <p:grpSpPr>
        <a:xfrm>
          <a:off x="0" y="0"/>
          <a:ext cx="0" cy="0"/>
          <a:chOff x="0" y="0"/>
          <a:chExt cx="0" cy="0"/>
        </a:xfrm>
      </p:grpSpPr>
      <p:sp>
        <p:nvSpPr>
          <p:cNvPr id="42" name="Shape 42"/>
          <p:cNvSpPr/>
          <p:nvPr/>
        </p:nvSpPr>
        <p:spPr>
          <a:xfrm>
            <a:off x="4572000" y="175"/>
            <a:ext cx="4572000" cy="5143499"/>
          </a:xfrm>
          <a:prstGeom prst="rect">
            <a:avLst/>
          </a:prstGeom>
          <a:solidFill>
            <a:schemeClr val="lt1"/>
          </a:solidFill>
          <a:ln>
            <a:noFill/>
          </a:ln>
        </p:spPr>
        <p:txBody>
          <a:bodyPr anchorCtr="0" anchor="ctr" bIns="91425" lIns="91425" rIns="91425" tIns="91425">
            <a:noAutofit/>
          </a:bodyPr>
          <a:lstStyle/>
          <a:p>
            <a:pPr lvl="0">
              <a:spcBef>
                <a:spcPts val="0"/>
              </a:spcBef>
              <a:buNone/>
            </a:pPr>
            <a:r>
              <a:t/>
            </a:r>
            <a:endParaRPr/>
          </a:p>
        </p:txBody>
      </p:sp>
      <p:cxnSp>
        <p:nvCxnSpPr>
          <p:cNvPr id="43" name="Shape 43"/>
          <p:cNvCxnSpPr/>
          <p:nvPr/>
        </p:nvCxnSpPr>
        <p:spPr>
          <a:xfrm>
            <a:off x="5029675" y="4495500"/>
            <a:ext cx="577199" cy="0"/>
          </a:xfrm>
          <a:prstGeom prst="straightConnector1">
            <a:avLst/>
          </a:prstGeom>
          <a:noFill/>
          <a:ln cap="flat" cmpd="sng" w="19050">
            <a:solidFill>
              <a:schemeClr val="dk1"/>
            </a:solidFill>
            <a:prstDash val="lgDash"/>
            <a:round/>
            <a:headEnd len="med" w="med" type="none"/>
            <a:tailEnd len="med" w="med" type="none"/>
          </a:ln>
        </p:spPr>
      </p:cxnSp>
      <p:sp>
        <p:nvSpPr>
          <p:cNvPr id="44" name="Shape 44"/>
          <p:cNvSpPr txBox="1"/>
          <p:nvPr>
            <p:ph type="title"/>
          </p:nvPr>
        </p:nvSpPr>
        <p:spPr>
          <a:xfrm>
            <a:off x="265500" y="1078750"/>
            <a:ext cx="4045199" cy="1789200"/>
          </a:xfrm>
          <a:prstGeom prst="rect">
            <a:avLst/>
          </a:prstGeom>
        </p:spPr>
        <p:txBody>
          <a:bodyPr anchorCtr="0" anchor="b" bIns="91425" lIns="91425" rIns="91425" tIns="91425"/>
          <a:lstStyle>
            <a:lvl1pPr lvl="0" rtl="0" algn="ctr">
              <a:spcBef>
                <a:spcPts val="0"/>
              </a:spcBef>
              <a:buClr>
                <a:schemeClr val="lt1"/>
              </a:buClr>
              <a:buSzPct val="100000"/>
              <a:defRPr sz="4600">
                <a:solidFill>
                  <a:schemeClr val="lt1"/>
                </a:solidFill>
              </a:defRPr>
            </a:lvl1pPr>
            <a:lvl2pPr lvl="1" rtl="0" algn="ctr">
              <a:spcBef>
                <a:spcPts val="0"/>
              </a:spcBef>
              <a:buClr>
                <a:schemeClr val="lt1"/>
              </a:buClr>
              <a:buSzPct val="100000"/>
              <a:defRPr sz="4600">
                <a:solidFill>
                  <a:schemeClr val="lt1"/>
                </a:solidFill>
              </a:defRPr>
            </a:lvl2pPr>
            <a:lvl3pPr lvl="2" rtl="0" algn="ctr">
              <a:spcBef>
                <a:spcPts val="0"/>
              </a:spcBef>
              <a:buClr>
                <a:schemeClr val="lt1"/>
              </a:buClr>
              <a:buSzPct val="100000"/>
              <a:defRPr sz="4600">
                <a:solidFill>
                  <a:schemeClr val="lt1"/>
                </a:solidFill>
              </a:defRPr>
            </a:lvl3pPr>
            <a:lvl4pPr lvl="3" rtl="0" algn="ctr">
              <a:spcBef>
                <a:spcPts val="0"/>
              </a:spcBef>
              <a:buClr>
                <a:schemeClr val="lt1"/>
              </a:buClr>
              <a:buSzPct val="100000"/>
              <a:defRPr sz="4600">
                <a:solidFill>
                  <a:schemeClr val="lt1"/>
                </a:solidFill>
              </a:defRPr>
            </a:lvl4pPr>
            <a:lvl5pPr lvl="4" rtl="0" algn="ctr">
              <a:spcBef>
                <a:spcPts val="0"/>
              </a:spcBef>
              <a:buClr>
                <a:schemeClr val="lt1"/>
              </a:buClr>
              <a:buSzPct val="100000"/>
              <a:defRPr sz="4600">
                <a:solidFill>
                  <a:schemeClr val="lt1"/>
                </a:solidFill>
              </a:defRPr>
            </a:lvl5pPr>
            <a:lvl6pPr lvl="5" rtl="0" algn="ctr">
              <a:spcBef>
                <a:spcPts val="0"/>
              </a:spcBef>
              <a:buClr>
                <a:schemeClr val="lt1"/>
              </a:buClr>
              <a:buSzPct val="100000"/>
              <a:defRPr sz="4600">
                <a:solidFill>
                  <a:schemeClr val="lt1"/>
                </a:solidFill>
              </a:defRPr>
            </a:lvl6pPr>
            <a:lvl7pPr lvl="6" rtl="0" algn="ctr">
              <a:spcBef>
                <a:spcPts val="0"/>
              </a:spcBef>
              <a:buClr>
                <a:schemeClr val="lt1"/>
              </a:buClr>
              <a:buSzPct val="100000"/>
              <a:defRPr sz="4600">
                <a:solidFill>
                  <a:schemeClr val="lt1"/>
                </a:solidFill>
              </a:defRPr>
            </a:lvl7pPr>
            <a:lvl8pPr lvl="7" rtl="0" algn="ctr">
              <a:spcBef>
                <a:spcPts val="0"/>
              </a:spcBef>
              <a:buClr>
                <a:schemeClr val="lt1"/>
              </a:buClr>
              <a:buSzPct val="100000"/>
              <a:defRPr sz="4600">
                <a:solidFill>
                  <a:schemeClr val="lt1"/>
                </a:solidFill>
              </a:defRPr>
            </a:lvl8pPr>
            <a:lvl9pPr lvl="8" rtl="0" algn="ctr">
              <a:spcBef>
                <a:spcPts val="0"/>
              </a:spcBef>
              <a:buClr>
                <a:schemeClr val="lt1"/>
              </a:buClr>
              <a:buSzPct val="100000"/>
              <a:defRPr sz="4600">
                <a:solidFill>
                  <a:schemeClr val="lt1"/>
                </a:solidFill>
              </a:defRPr>
            </a:lvl9pPr>
          </a:lstStyle>
          <a:p/>
        </p:txBody>
      </p:sp>
      <p:sp>
        <p:nvSpPr>
          <p:cNvPr id="45" name="Shape 45"/>
          <p:cNvSpPr txBox="1"/>
          <p:nvPr>
            <p:ph idx="1" type="subTitle"/>
          </p:nvPr>
        </p:nvSpPr>
        <p:spPr>
          <a:xfrm>
            <a:off x="265500" y="2921400"/>
            <a:ext cx="4045199" cy="1345500"/>
          </a:xfrm>
          <a:prstGeom prst="rect">
            <a:avLst/>
          </a:prstGeom>
        </p:spPr>
        <p:txBody>
          <a:bodyPr anchorCtr="0" anchor="t" bIns="91425" lIns="91425" rIns="91425" tIns="91425"/>
          <a:lstStyle>
            <a:lvl1pPr lvl="0" rtl="0" algn="ctr">
              <a:lnSpc>
                <a:spcPct val="100000"/>
              </a:lnSpc>
              <a:spcBef>
                <a:spcPts val="0"/>
              </a:spcBef>
              <a:spcAft>
                <a:spcPts val="0"/>
              </a:spcAft>
              <a:buClr>
                <a:schemeClr val="lt1"/>
              </a:buClr>
              <a:buSzPct val="100000"/>
              <a:buNone/>
              <a:defRPr sz="1900">
                <a:solidFill>
                  <a:schemeClr val="lt1"/>
                </a:solidFill>
              </a:defRPr>
            </a:lvl1pPr>
            <a:lvl2pPr lvl="1" rtl="0" algn="ctr">
              <a:lnSpc>
                <a:spcPct val="100000"/>
              </a:lnSpc>
              <a:spcBef>
                <a:spcPts val="0"/>
              </a:spcBef>
              <a:spcAft>
                <a:spcPts val="0"/>
              </a:spcAft>
              <a:buClr>
                <a:schemeClr val="lt1"/>
              </a:buClr>
              <a:buSzPct val="100000"/>
              <a:buNone/>
              <a:defRPr sz="1900">
                <a:solidFill>
                  <a:schemeClr val="lt1"/>
                </a:solidFill>
              </a:defRPr>
            </a:lvl2pPr>
            <a:lvl3pPr lvl="2" rtl="0" algn="ctr">
              <a:lnSpc>
                <a:spcPct val="100000"/>
              </a:lnSpc>
              <a:spcBef>
                <a:spcPts val="0"/>
              </a:spcBef>
              <a:spcAft>
                <a:spcPts val="0"/>
              </a:spcAft>
              <a:buClr>
                <a:schemeClr val="lt1"/>
              </a:buClr>
              <a:buSzPct val="100000"/>
              <a:buNone/>
              <a:defRPr sz="1900">
                <a:solidFill>
                  <a:schemeClr val="lt1"/>
                </a:solidFill>
              </a:defRPr>
            </a:lvl3pPr>
            <a:lvl4pPr lvl="3" rtl="0" algn="ctr">
              <a:lnSpc>
                <a:spcPct val="100000"/>
              </a:lnSpc>
              <a:spcBef>
                <a:spcPts val="0"/>
              </a:spcBef>
              <a:spcAft>
                <a:spcPts val="0"/>
              </a:spcAft>
              <a:buClr>
                <a:schemeClr val="lt1"/>
              </a:buClr>
              <a:buSzPct val="100000"/>
              <a:buNone/>
              <a:defRPr sz="1900">
                <a:solidFill>
                  <a:schemeClr val="lt1"/>
                </a:solidFill>
              </a:defRPr>
            </a:lvl4pPr>
            <a:lvl5pPr lvl="4" rtl="0" algn="ctr">
              <a:lnSpc>
                <a:spcPct val="100000"/>
              </a:lnSpc>
              <a:spcBef>
                <a:spcPts val="0"/>
              </a:spcBef>
              <a:spcAft>
                <a:spcPts val="0"/>
              </a:spcAft>
              <a:buClr>
                <a:schemeClr val="lt1"/>
              </a:buClr>
              <a:buSzPct val="100000"/>
              <a:buNone/>
              <a:defRPr sz="1900">
                <a:solidFill>
                  <a:schemeClr val="lt1"/>
                </a:solidFill>
              </a:defRPr>
            </a:lvl5pPr>
            <a:lvl6pPr lvl="5" rtl="0" algn="ctr">
              <a:lnSpc>
                <a:spcPct val="100000"/>
              </a:lnSpc>
              <a:spcBef>
                <a:spcPts val="0"/>
              </a:spcBef>
              <a:spcAft>
                <a:spcPts val="0"/>
              </a:spcAft>
              <a:buClr>
                <a:schemeClr val="lt1"/>
              </a:buClr>
              <a:buSzPct val="100000"/>
              <a:buNone/>
              <a:defRPr sz="1900">
                <a:solidFill>
                  <a:schemeClr val="lt1"/>
                </a:solidFill>
              </a:defRPr>
            </a:lvl6pPr>
            <a:lvl7pPr lvl="6" rtl="0" algn="ctr">
              <a:lnSpc>
                <a:spcPct val="100000"/>
              </a:lnSpc>
              <a:spcBef>
                <a:spcPts val="0"/>
              </a:spcBef>
              <a:spcAft>
                <a:spcPts val="0"/>
              </a:spcAft>
              <a:buClr>
                <a:schemeClr val="lt1"/>
              </a:buClr>
              <a:buSzPct val="100000"/>
              <a:buNone/>
              <a:defRPr sz="1900">
                <a:solidFill>
                  <a:schemeClr val="lt1"/>
                </a:solidFill>
              </a:defRPr>
            </a:lvl7pPr>
            <a:lvl8pPr lvl="7" rtl="0" algn="ctr">
              <a:lnSpc>
                <a:spcPct val="100000"/>
              </a:lnSpc>
              <a:spcBef>
                <a:spcPts val="0"/>
              </a:spcBef>
              <a:spcAft>
                <a:spcPts val="0"/>
              </a:spcAft>
              <a:buClr>
                <a:schemeClr val="lt1"/>
              </a:buClr>
              <a:buSzPct val="100000"/>
              <a:buNone/>
              <a:defRPr sz="1900">
                <a:solidFill>
                  <a:schemeClr val="lt1"/>
                </a:solidFill>
              </a:defRPr>
            </a:lvl8pPr>
            <a:lvl9pPr lvl="8" rtl="0" algn="ctr">
              <a:lnSpc>
                <a:spcPct val="100000"/>
              </a:lnSpc>
              <a:spcBef>
                <a:spcPts val="0"/>
              </a:spcBef>
              <a:spcAft>
                <a:spcPts val="0"/>
              </a:spcAft>
              <a:buClr>
                <a:schemeClr val="lt1"/>
              </a:buClr>
              <a:buSzPct val="100000"/>
              <a:buNone/>
              <a:defRPr sz="1900">
                <a:solidFill>
                  <a:schemeClr val="lt1"/>
                </a:solidFill>
              </a:defRPr>
            </a:lvl9pPr>
          </a:lstStyle>
          <a:p/>
        </p:txBody>
      </p:sp>
      <p:sp>
        <p:nvSpPr>
          <p:cNvPr id="46" name="Shape 46"/>
          <p:cNvSpPr txBox="1"/>
          <p:nvPr>
            <p:ph idx="2" type="body"/>
          </p:nvPr>
        </p:nvSpPr>
        <p:spPr>
          <a:xfrm>
            <a:off x="4939500" y="724200"/>
            <a:ext cx="3837000" cy="3695099"/>
          </a:xfrm>
          <a:prstGeom prst="rect">
            <a:avLst/>
          </a:prstGeom>
        </p:spPr>
        <p:txBody>
          <a:bodyPr anchorCtr="0" anchor="ctr" bIns="91425" lIns="91425" rIns="91425" tIns="91425"/>
          <a:lstStyle>
            <a:lvl1pPr lvl="0" rtl="0">
              <a:spcBef>
                <a:spcPts val="0"/>
              </a:spcBef>
              <a:defRPr/>
            </a:lvl1pPr>
            <a:lvl2pPr lvl="1" rtl="0">
              <a:spcBef>
                <a:spcPts val="0"/>
              </a:spcBef>
              <a:defRPr/>
            </a:lvl2pPr>
            <a:lvl3pPr lvl="2" rtl="0">
              <a:spcBef>
                <a:spcPts val="0"/>
              </a:spcBef>
              <a:defRPr/>
            </a:lvl3pPr>
            <a:lvl4pPr lvl="3" rtl="0">
              <a:spcBef>
                <a:spcPts val="0"/>
              </a:spcBef>
              <a:defRPr/>
            </a:lvl4pPr>
            <a:lvl5pPr lvl="4" rtl="0">
              <a:spcBef>
                <a:spcPts val="0"/>
              </a:spcBef>
              <a:defRPr/>
            </a:lvl5pPr>
            <a:lvl6pPr lvl="5" rtl="0">
              <a:spcBef>
                <a:spcPts val="0"/>
              </a:spcBef>
              <a:defRPr/>
            </a:lvl6pPr>
            <a:lvl7pPr lvl="6" rtl="0">
              <a:spcBef>
                <a:spcPts val="0"/>
              </a:spcBef>
              <a:defRPr/>
            </a:lvl7pPr>
            <a:lvl8pPr lvl="7" rtl="0">
              <a:spcBef>
                <a:spcPts val="0"/>
              </a:spcBef>
              <a:defRPr/>
            </a:lvl8pPr>
            <a:lvl9pPr lvl="8" rtl="0">
              <a:spcBef>
                <a:spcPts val="0"/>
              </a:spcBef>
              <a:defRPr/>
            </a:lvl9pPr>
          </a:lstStyle>
          <a:p/>
        </p:txBody>
      </p:sp>
      <p:sp>
        <p:nvSpPr>
          <p:cNvPr id="47" name="Shape 47"/>
          <p:cNvSpPr txBox="1"/>
          <p:nvPr>
            <p:ph idx="12" type="sldNum"/>
          </p:nvPr>
        </p:nvSpPr>
        <p:spPr>
          <a:xfrm>
            <a:off x="8472457" y="4663216"/>
            <a:ext cx="548699" cy="393600"/>
          </a:xfrm>
          <a:prstGeom prst="rect">
            <a:avLst/>
          </a:prstGeom>
        </p:spPr>
        <p:txBody>
          <a:bodyPr anchorCtr="0" anchor="ctr" bIns="91425" lIns="91425" rIns="91425" tIns="91425">
            <a:noAutofit/>
          </a:bodyPr>
          <a:lstStyle/>
          <a:p>
            <a:pPr lvl="0" rtl="0">
              <a:spcBef>
                <a:spcPts val="0"/>
              </a:spcBef>
              <a:buNone/>
            </a:pPr>
            <a:fld id="{00000000-1234-1234-1234-123412341234}" type="slidenum">
              <a:rPr lang="en"/>
              <a:t>‹#›</a:t>
            </a:fld>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name="Caption">
    <p:spTree>
      <p:nvGrpSpPr>
        <p:cNvPr id="48" name="Shape 48"/>
        <p:cNvGrpSpPr/>
        <p:nvPr/>
      </p:nvGrpSpPr>
      <p:grpSpPr>
        <a:xfrm>
          <a:off x="0" y="0"/>
          <a:ext cx="0" cy="0"/>
          <a:chOff x="0" y="0"/>
          <a:chExt cx="0" cy="0"/>
        </a:xfrm>
      </p:grpSpPr>
      <p:sp>
        <p:nvSpPr>
          <p:cNvPr id="49" name="Shape 49"/>
          <p:cNvSpPr txBox="1"/>
          <p:nvPr>
            <p:ph idx="1" type="body"/>
          </p:nvPr>
        </p:nvSpPr>
        <p:spPr>
          <a:xfrm>
            <a:off x="311700" y="4230575"/>
            <a:ext cx="5998800" cy="605100"/>
          </a:xfrm>
          <a:prstGeom prst="rect">
            <a:avLst/>
          </a:prstGeom>
        </p:spPr>
        <p:txBody>
          <a:bodyPr anchorCtr="0" anchor="ctr" bIns="91425" lIns="91425" rIns="91425" tIns="91425"/>
          <a:lstStyle>
            <a:lvl1pPr lvl="0" rtl="0">
              <a:lnSpc>
                <a:spcPct val="100000"/>
              </a:lnSpc>
              <a:spcBef>
                <a:spcPts val="0"/>
              </a:spcBef>
              <a:spcAft>
                <a:spcPts val="0"/>
              </a:spcAft>
              <a:buSzPct val="100000"/>
              <a:buFont typeface="Oswald"/>
              <a:buNone/>
              <a:defRPr sz="2100">
                <a:latin typeface="Oswald"/>
                <a:ea typeface="Oswald"/>
                <a:cs typeface="Oswald"/>
                <a:sym typeface="Oswald"/>
              </a:defRPr>
            </a:lvl1pPr>
          </a:lstStyle>
          <a:p/>
        </p:txBody>
      </p:sp>
      <p:sp>
        <p:nvSpPr>
          <p:cNvPr id="50" name="Shape 50"/>
          <p:cNvSpPr txBox="1"/>
          <p:nvPr>
            <p:ph idx="12" type="sldNum"/>
          </p:nvPr>
        </p:nvSpPr>
        <p:spPr>
          <a:xfrm>
            <a:off x="8472457" y="4663216"/>
            <a:ext cx="548699" cy="393600"/>
          </a:xfrm>
          <a:prstGeom prst="rect">
            <a:avLst/>
          </a:prstGeom>
        </p:spPr>
        <p:txBody>
          <a:bodyPr anchorCtr="0" anchor="ctr" bIns="91425" lIns="91425" rIns="91425" tIns="91425">
            <a:noAutofit/>
          </a:bodyPr>
          <a:lstStyle/>
          <a:p>
            <a:pPr lvl="0" rtl="0">
              <a:spcBef>
                <a:spcPts val="0"/>
              </a:spcBef>
              <a:buNone/>
            </a:pPr>
            <a:fld id="{00000000-1234-1234-1234-123412341234}" type="slidenum">
              <a:rPr lang="en"/>
              <a:t>‹#›</a:t>
            </a:fld>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name="Big number">
    <p:spTree>
      <p:nvGrpSpPr>
        <p:cNvPr id="51" name="Shape 51"/>
        <p:cNvGrpSpPr/>
        <p:nvPr/>
      </p:nvGrpSpPr>
      <p:grpSpPr>
        <a:xfrm>
          <a:off x="0" y="0"/>
          <a:ext cx="0" cy="0"/>
          <a:chOff x="0" y="0"/>
          <a:chExt cx="0" cy="0"/>
        </a:xfrm>
      </p:grpSpPr>
      <p:cxnSp>
        <p:nvCxnSpPr>
          <p:cNvPr id="52" name="Shape 52"/>
          <p:cNvCxnSpPr/>
          <p:nvPr/>
        </p:nvCxnSpPr>
        <p:spPr>
          <a:xfrm>
            <a:off x="413275" y="2988275"/>
            <a:ext cx="910499" cy="0"/>
          </a:xfrm>
          <a:prstGeom prst="straightConnector1">
            <a:avLst/>
          </a:prstGeom>
          <a:noFill/>
          <a:ln cap="flat" cmpd="sng" w="28575">
            <a:solidFill>
              <a:schemeClr val="dk1"/>
            </a:solidFill>
            <a:prstDash val="lgDash"/>
            <a:round/>
            <a:headEnd len="med" w="med" type="none"/>
            <a:tailEnd len="med" w="med" type="none"/>
          </a:ln>
        </p:spPr>
      </p:cxnSp>
      <p:sp>
        <p:nvSpPr>
          <p:cNvPr id="53" name="Shape 53"/>
          <p:cNvSpPr txBox="1"/>
          <p:nvPr>
            <p:ph type="title"/>
          </p:nvPr>
        </p:nvSpPr>
        <p:spPr>
          <a:xfrm>
            <a:off x="311700" y="1106125"/>
            <a:ext cx="8520599" cy="1963500"/>
          </a:xfrm>
          <a:prstGeom prst="rect">
            <a:avLst/>
          </a:prstGeom>
        </p:spPr>
        <p:txBody>
          <a:bodyPr anchorCtr="0" anchor="b" bIns="91425" lIns="91425" rIns="91425" tIns="91425"/>
          <a:lstStyle>
            <a:lvl1pPr lvl="0" rtl="0">
              <a:spcBef>
                <a:spcPts val="0"/>
              </a:spcBef>
              <a:buSzPct val="100000"/>
              <a:defRPr sz="12000"/>
            </a:lvl1pPr>
            <a:lvl2pPr lvl="1" rtl="0">
              <a:spcBef>
                <a:spcPts val="0"/>
              </a:spcBef>
              <a:buSzPct val="100000"/>
              <a:defRPr sz="12000"/>
            </a:lvl2pPr>
            <a:lvl3pPr lvl="2" rtl="0">
              <a:spcBef>
                <a:spcPts val="0"/>
              </a:spcBef>
              <a:buSzPct val="100000"/>
              <a:defRPr sz="12000"/>
            </a:lvl3pPr>
            <a:lvl4pPr lvl="3" rtl="0">
              <a:spcBef>
                <a:spcPts val="0"/>
              </a:spcBef>
              <a:buSzPct val="100000"/>
              <a:defRPr sz="12000"/>
            </a:lvl4pPr>
            <a:lvl5pPr lvl="4" rtl="0">
              <a:spcBef>
                <a:spcPts val="0"/>
              </a:spcBef>
              <a:buSzPct val="100000"/>
              <a:defRPr sz="12000"/>
            </a:lvl5pPr>
            <a:lvl6pPr lvl="5" rtl="0">
              <a:spcBef>
                <a:spcPts val="0"/>
              </a:spcBef>
              <a:buSzPct val="100000"/>
              <a:defRPr sz="12000"/>
            </a:lvl6pPr>
            <a:lvl7pPr lvl="6" rtl="0">
              <a:spcBef>
                <a:spcPts val="0"/>
              </a:spcBef>
              <a:buSzPct val="100000"/>
              <a:defRPr sz="12000"/>
            </a:lvl7pPr>
            <a:lvl8pPr lvl="7" rtl="0">
              <a:spcBef>
                <a:spcPts val="0"/>
              </a:spcBef>
              <a:buSzPct val="100000"/>
              <a:defRPr sz="12000"/>
            </a:lvl8pPr>
            <a:lvl9pPr lvl="8" rtl="0">
              <a:spcBef>
                <a:spcPts val="0"/>
              </a:spcBef>
              <a:buSzPct val="100000"/>
              <a:defRPr sz="12000"/>
            </a:lvl9pPr>
          </a:lstStyle>
          <a:p/>
        </p:txBody>
      </p:sp>
      <p:sp>
        <p:nvSpPr>
          <p:cNvPr id="54" name="Shape 54"/>
          <p:cNvSpPr txBox="1"/>
          <p:nvPr>
            <p:ph idx="1" type="body"/>
          </p:nvPr>
        </p:nvSpPr>
        <p:spPr>
          <a:xfrm>
            <a:off x="311700" y="3152225"/>
            <a:ext cx="8520599" cy="1300800"/>
          </a:xfrm>
          <a:prstGeom prst="rect">
            <a:avLst/>
          </a:prstGeom>
        </p:spPr>
        <p:txBody>
          <a:bodyPr anchorCtr="0" anchor="t" bIns="91425" lIns="91425" rIns="91425" tIns="91425"/>
          <a:lstStyle>
            <a:lvl1pPr lvl="0" rtl="0">
              <a:spcBef>
                <a:spcPts val="0"/>
              </a:spcBef>
              <a:defRPr/>
            </a:lvl1pPr>
            <a:lvl2pPr lvl="1" rtl="0">
              <a:spcBef>
                <a:spcPts val="0"/>
              </a:spcBef>
              <a:defRPr/>
            </a:lvl2pPr>
            <a:lvl3pPr lvl="2" rtl="0">
              <a:spcBef>
                <a:spcPts val="0"/>
              </a:spcBef>
              <a:defRPr/>
            </a:lvl3pPr>
            <a:lvl4pPr lvl="3" rtl="0">
              <a:spcBef>
                <a:spcPts val="0"/>
              </a:spcBef>
              <a:defRPr/>
            </a:lvl4pPr>
            <a:lvl5pPr lvl="4" rtl="0">
              <a:spcBef>
                <a:spcPts val="0"/>
              </a:spcBef>
              <a:defRPr/>
            </a:lvl5pPr>
            <a:lvl6pPr lvl="5" rtl="0">
              <a:spcBef>
                <a:spcPts val="0"/>
              </a:spcBef>
              <a:defRPr/>
            </a:lvl6pPr>
            <a:lvl7pPr lvl="6" rtl="0">
              <a:spcBef>
                <a:spcPts val="0"/>
              </a:spcBef>
              <a:defRPr/>
            </a:lvl7pPr>
            <a:lvl8pPr lvl="7" rtl="0">
              <a:spcBef>
                <a:spcPts val="0"/>
              </a:spcBef>
              <a:defRPr/>
            </a:lvl8pPr>
            <a:lvl9pPr lvl="8" rtl="0">
              <a:spcBef>
                <a:spcPts val="0"/>
              </a:spcBef>
              <a:defRPr/>
            </a:lvl9pPr>
          </a:lstStyle>
          <a:p/>
        </p:txBody>
      </p:sp>
      <p:sp>
        <p:nvSpPr>
          <p:cNvPr id="55" name="Shape 55"/>
          <p:cNvSpPr txBox="1"/>
          <p:nvPr>
            <p:ph idx="12" type="sldNum"/>
          </p:nvPr>
        </p:nvSpPr>
        <p:spPr>
          <a:xfrm>
            <a:off x="8472457" y="4663216"/>
            <a:ext cx="548699" cy="393600"/>
          </a:xfrm>
          <a:prstGeom prst="rect">
            <a:avLst/>
          </a:prstGeom>
        </p:spPr>
        <p:txBody>
          <a:bodyPr anchorCtr="0" anchor="ctr" bIns="91425" lIns="91425" rIns="91425" tIns="91425">
            <a:noAutofit/>
          </a:bodyPr>
          <a:lstStyle/>
          <a:p>
            <a:pPr lvl="0" rtl="0">
              <a:spcBef>
                <a:spcPts val="0"/>
              </a:spcBef>
              <a:buNone/>
            </a:pPr>
            <a:fld id="{00000000-1234-1234-1234-123412341234}" type="slidenum">
              <a:rPr lang="en"/>
              <a:t>‹#›</a:t>
            </a:fld>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blank">
  <p:cSld name="Blank">
    <p:spTree>
      <p:nvGrpSpPr>
        <p:cNvPr id="56" name="Shape 56"/>
        <p:cNvGrpSpPr/>
        <p:nvPr/>
      </p:nvGrpSpPr>
      <p:grpSpPr>
        <a:xfrm>
          <a:off x="0" y="0"/>
          <a:ext cx="0" cy="0"/>
          <a:chOff x="0" y="0"/>
          <a:chExt cx="0" cy="0"/>
        </a:xfrm>
      </p:grpSpPr>
      <p:sp>
        <p:nvSpPr>
          <p:cNvPr id="57" name="Shape 57"/>
          <p:cNvSpPr txBox="1"/>
          <p:nvPr>
            <p:ph idx="12" type="sldNum"/>
          </p:nvPr>
        </p:nvSpPr>
        <p:spPr>
          <a:xfrm>
            <a:off x="8472457" y="4663216"/>
            <a:ext cx="548699" cy="393600"/>
          </a:xfrm>
          <a:prstGeom prst="rect">
            <a:avLst/>
          </a:prstGeom>
        </p:spPr>
        <p:txBody>
          <a:bodyPr anchorCtr="0" anchor="ctr" bIns="91425" lIns="91425" rIns="91425" tIns="91425">
            <a:noAutofit/>
          </a:bodyPr>
          <a:lstStyle/>
          <a:p>
            <a:pPr lvl="0" rtl="0">
              <a:spcBef>
                <a:spcPts val="0"/>
              </a:spcBef>
              <a:buNone/>
            </a:pPr>
            <a:fld id="{00000000-1234-1234-1234-123412341234}" type="slidenum">
              <a:rPr lang="en"/>
              <a:t>‹#›</a:t>
            </a:fld>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bg>
      <p:bgPr>
        <a:solidFill>
          <a:schemeClr val="lt1"/>
        </a:solidFill>
      </p:bgPr>
    </p:bg>
    <p:spTree>
      <p:nvGrpSpPr>
        <p:cNvPr id="5" name="Shape 5"/>
        <p:cNvGrpSpPr/>
        <p:nvPr/>
      </p:nvGrpSpPr>
      <p:grpSpPr>
        <a:xfrm>
          <a:off x="0" y="0"/>
          <a:ext cx="0" cy="0"/>
          <a:chOff x="0" y="0"/>
          <a:chExt cx="0" cy="0"/>
        </a:xfrm>
      </p:grpSpPr>
      <p:sp>
        <p:nvSpPr>
          <p:cNvPr id="6" name="Shape 6"/>
          <p:cNvSpPr txBox="1"/>
          <p:nvPr>
            <p:ph type="title"/>
          </p:nvPr>
        </p:nvSpPr>
        <p:spPr>
          <a:xfrm>
            <a:off x="311700" y="372500"/>
            <a:ext cx="8520599" cy="733499"/>
          </a:xfrm>
          <a:prstGeom prst="rect">
            <a:avLst/>
          </a:prstGeom>
          <a:noFill/>
          <a:ln>
            <a:noFill/>
          </a:ln>
        </p:spPr>
        <p:txBody>
          <a:bodyPr anchorCtr="0" anchor="b" bIns="91425" lIns="91425" rIns="91425" tIns="91425"/>
          <a:lstStyle>
            <a:lvl1pPr lvl="0" rtl="0">
              <a:spcBef>
                <a:spcPts val="0"/>
              </a:spcBef>
              <a:buClr>
                <a:schemeClr val="dk2"/>
              </a:buClr>
              <a:buSzPct val="100000"/>
              <a:buFont typeface="Oswald"/>
              <a:buNone/>
              <a:defRPr sz="3000">
                <a:solidFill>
                  <a:schemeClr val="dk2"/>
                </a:solidFill>
                <a:latin typeface="Oswald"/>
                <a:ea typeface="Oswald"/>
                <a:cs typeface="Oswald"/>
                <a:sym typeface="Oswald"/>
              </a:defRPr>
            </a:lvl1pPr>
            <a:lvl2pPr lvl="1" rtl="0">
              <a:spcBef>
                <a:spcPts val="0"/>
              </a:spcBef>
              <a:buClr>
                <a:schemeClr val="dk2"/>
              </a:buClr>
              <a:buSzPct val="100000"/>
              <a:buFont typeface="Oswald"/>
              <a:buNone/>
              <a:defRPr sz="3000">
                <a:solidFill>
                  <a:schemeClr val="dk2"/>
                </a:solidFill>
                <a:latin typeface="Oswald"/>
                <a:ea typeface="Oswald"/>
                <a:cs typeface="Oswald"/>
                <a:sym typeface="Oswald"/>
              </a:defRPr>
            </a:lvl2pPr>
            <a:lvl3pPr lvl="2" rtl="0">
              <a:spcBef>
                <a:spcPts val="0"/>
              </a:spcBef>
              <a:buClr>
                <a:schemeClr val="dk2"/>
              </a:buClr>
              <a:buSzPct val="100000"/>
              <a:buFont typeface="Oswald"/>
              <a:buNone/>
              <a:defRPr sz="3000">
                <a:solidFill>
                  <a:schemeClr val="dk2"/>
                </a:solidFill>
                <a:latin typeface="Oswald"/>
                <a:ea typeface="Oswald"/>
                <a:cs typeface="Oswald"/>
                <a:sym typeface="Oswald"/>
              </a:defRPr>
            </a:lvl3pPr>
            <a:lvl4pPr lvl="3" rtl="0">
              <a:spcBef>
                <a:spcPts val="0"/>
              </a:spcBef>
              <a:buClr>
                <a:schemeClr val="dk2"/>
              </a:buClr>
              <a:buSzPct val="100000"/>
              <a:buFont typeface="Oswald"/>
              <a:buNone/>
              <a:defRPr sz="3000">
                <a:solidFill>
                  <a:schemeClr val="dk2"/>
                </a:solidFill>
                <a:latin typeface="Oswald"/>
                <a:ea typeface="Oswald"/>
                <a:cs typeface="Oswald"/>
                <a:sym typeface="Oswald"/>
              </a:defRPr>
            </a:lvl4pPr>
            <a:lvl5pPr lvl="4" rtl="0">
              <a:spcBef>
                <a:spcPts val="0"/>
              </a:spcBef>
              <a:buClr>
                <a:schemeClr val="dk2"/>
              </a:buClr>
              <a:buSzPct val="100000"/>
              <a:buFont typeface="Oswald"/>
              <a:buNone/>
              <a:defRPr sz="3000">
                <a:solidFill>
                  <a:schemeClr val="dk2"/>
                </a:solidFill>
                <a:latin typeface="Oswald"/>
                <a:ea typeface="Oswald"/>
                <a:cs typeface="Oswald"/>
                <a:sym typeface="Oswald"/>
              </a:defRPr>
            </a:lvl5pPr>
            <a:lvl6pPr lvl="5" rtl="0">
              <a:spcBef>
                <a:spcPts val="0"/>
              </a:spcBef>
              <a:buClr>
                <a:schemeClr val="dk2"/>
              </a:buClr>
              <a:buSzPct val="100000"/>
              <a:buFont typeface="Oswald"/>
              <a:buNone/>
              <a:defRPr sz="3000">
                <a:solidFill>
                  <a:schemeClr val="dk2"/>
                </a:solidFill>
                <a:latin typeface="Oswald"/>
                <a:ea typeface="Oswald"/>
                <a:cs typeface="Oswald"/>
                <a:sym typeface="Oswald"/>
              </a:defRPr>
            </a:lvl6pPr>
            <a:lvl7pPr lvl="6" rtl="0">
              <a:spcBef>
                <a:spcPts val="0"/>
              </a:spcBef>
              <a:buClr>
                <a:schemeClr val="dk2"/>
              </a:buClr>
              <a:buSzPct val="100000"/>
              <a:buFont typeface="Oswald"/>
              <a:buNone/>
              <a:defRPr sz="3000">
                <a:solidFill>
                  <a:schemeClr val="dk2"/>
                </a:solidFill>
                <a:latin typeface="Oswald"/>
                <a:ea typeface="Oswald"/>
                <a:cs typeface="Oswald"/>
                <a:sym typeface="Oswald"/>
              </a:defRPr>
            </a:lvl7pPr>
            <a:lvl8pPr lvl="7" rtl="0">
              <a:spcBef>
                <a:spcPts val="0"/>
              </a:spcBef>
              <a:buClr>
                <a:schemeClr val="dk2"/>
              </a:buClr>
              <a:buSzPct val="100000"/>
              <a:buFont typeface="Oswald"/>
              <a:buNone/>
              <a:defRPr sz="3000">
                <a:solidFill>
                  <a:schemeClr val="dk2"/>
                </a:solidFill>
                <a:latin typeface="Oswald"/>
                <a:ea typeface="Oswald"/>
                <a:cs typeface="Oswald"/>
                <a:sym typeface="Oswald"/>
              </a:defRPr>
            </a:lvl8pPr>
            <a:lvl9pPr lvl="8" rtl="0">
              <a:spcBef>
                <a:spcPts val="0"/>
              </a:spcBef>
              <a:buClr>
                <a:schemeClr val="dk2"/>
              </a:buClr>
              <a:buSzPct val="100000"/>
              <a:buFont typeface="Oswald"/>
              <a:buNone/>
              <a:defRPr sz="3000">
                <a:solidFill>
                  <a:schemeClr val="dk2"/>
                </a:solidFill>
                <a:latin typeface="Oswald"/>
                <a:ea typeface="Oswald"/>
                <a:cs typeface="Oswald"/>
                <a:sym typeface="Oswald"/>
              </a:defRPr>
            </a:lvl9pPr>
          </a:lstStyle>
          <a:p/>
        </p:txBody>
      </p:sp>
      <p:sp>
        <p:nvSpPr>
          <p:cNvPr id="7" name="Shape 7"/>
          <p:cNvSpPr txBox="1"/>
          <p:nvPr>
            <p:ph idx="1" type="body"/>
          </p:nvPr>
        </p:nvSpPr>
        <p:spPr>
          <a:xfrm>
            <a:off x="311700" y="1468825"/>
            <a:ext cx="8520599" cy="3099900"/>
          </a:xfrm>
          <a:prstGeom prst="rect">
            <a:avLst/>
          </a:prstGeom>
          <a:noFill/>
          <a:ln>
            <a:noFill/>
          </a:ln>
        </p:spPr>
        <p:txBody>
          <a:bodyPr anchorCtr="0" anchor="t" bIns="91425" lIns="91425" rIns="91425" tIns="91425"/>
          <a:lstStyle>
            <a:lvl1pPr lvl="0" rtl="0">
              <a:lnSpc>
                <a:spcPct val="115000"/>
              </a:lnSpc>
              <a:spcBef>
                <a:spcPts val="0"/>
              </a:spcBef>
              <a:spcAft>
                <a:spcPts val="1600"/>
              </a:spcAft>
              <a:buClr>
                <a:schemeClr val="dk2"/>
              </a:buClr>
              <a:buSzPct val="100000"/>
              <a:buFont typeface="Source Code Pro"/>
              <a:defRPr sz="1800">
                <a:solidFill>
                  <a:schemeClr val="dk2"/>
                </a:solidFill>
                <a:latin typeface="Source Code Pro"/>
                <a:ea typeface="Source Code Pro"/>
                <a:cs typeface="Source Code Pro"/>
                <a:sym typeface="Source Code Pro"/>
              </a:defRPr>
            </a:lvl1pPr>
            <a:lvl2pPr lvl="1" rtl="0">
              <a:lnSpc>
                <a:spcPct val="115000"/>
              </a:lnSpc>
              <a:spcBef>
                <a:spcPts val="0"/>
              </a:spcBef>
              <a:spcAft>
                <a:spcPts val="1600"/>
              </a:spcAft>
              <a:buClr>
                <a:schemeClr val="dk2"/>
              </a:buClr>
              <a:buFont typeface="Source Code Pro"/>
              <a:defRPr>
                <a:solidFill>
                  <a:schemeClr val="dk2"/>
                </a:solidFill>
                <a:latin typeface="Source Code Pro"/>
                <a:ea typeface="Source Code Pro"/>
                <a:cs typeface="Source Code Pro"/>
                <a:sym typeface="Source Code Pro"/>
              </a:defRPr>
            </a:lvl2pPr>
            <a:lvl3pPr lvl="2" rtl="0">
              <a:lnSpc>
                <a:spcPct val="115000"/>
              </a:lnSpc>
              <a:spcBef>
                <a:spcPts val="0"/>
              </a:spcBef>
              <a:spcAft>
                <a:spcPts val="1600"/>
              </a:spcAft>
              <a:buClr>
                <a:schemeClr val="dk2"/>
              </a:buClr>
              <a:buFont typeface="Source Code Pro"/>
              <a:defRPr>
                <a:solidFill>
                  <a:schemeClr val="dk2"/>
                </a:solidFill>
                <a:latin typeface="Source Code Pro"/>
                <a:ea typeface="Source Code Pro"/>
                <a:cs typeface="Source Code Pro"/>
                <a:sym typeface="Source Code Pro"/>
              </a:defRPr>
            </a:lvl3pPr>
            <a:lvl4pPr lvl="3" rtl="0">
              <a:lnSpc>
                <a:spcPct val="115000"/>
              </a:lnSpc>
              <a:spcBef>
                <a:spcPts val="0"/>
              </a:spcBef>
              <a:spcAft>
                <a:spcPts val="1600"/>
              </a:spcAft>
              <a:buClr>
                <a:schemeClr val="dk2"/>
              </a:buClr>
              <a:buFont typeface="Source Code Pro"/>
              <a:defRPr>
                <a:solidFill>
                  <a:schemeClr val="dk2"/>
                </a:solidFill>
                <a:latin typeface="Source Code Pro"/>
                <a:ea typeface="Source Code Pro"/>
                <a:cs typeface="Source Code Pro"/>
                <a:sym typeface="Source Code Pro"/>
              </a:defRPr>
            </a:lvl4pPr>
            <a:lvl5pPr lvl="4" rtl="0">
              <a:lnSpc>
                <a:spcPct val="115000"/>
              </a:lnSpc>
              <a:spcBef>
                <a:spcPts val="0"/>
              </a:spcBef>
              <a:spcAft>
                <a:spcPts val="1600"/>
              </a:spcAft>
              <a:buClr>
                <a:schemeClr val="dk2"/>
              </a:buClr>
              <a:buFont typeface="Source Code Pro"/>
              <a:defRPr>
                <a:solidFill>
                  <a:schemeClr val="dk2"/>
                </a:solidFill>
                <a:latin typeface="Source Code Pro"/>
                <a:ea typeface="Source Code Pro"/>
                <a:cs typeface="Source Code Pro"/>
                <a:sym typeface="Source Code Pro"/>
              </a:defRPr>
            </a:lvl5pPr>
            <a:lvl6pPr lvl="5" rtl="0">
              <a:lnSpc>
                <a:spcPct val="115000"/>
              </a:lnSpc>
              <a:spcBef>
                <a:spcPts val="0"/>
              </a:spcBef>
              <a:spcAft>
                <a:spcPts val="1600"/>
              </a:spcAft>
              <a:buClr>
                <a:schemeClr val="dk2"/>
              </a:buClr>
              <a:buFont typeface="Source Code Pro"/>
              <a:defRPr>
                <a:solidFill>
                  <a:schemeClr val="dk2"/>
                </a:solidFill>
                <a:latin typeface="Source Code Pro"/>
                <a:ea typeface="Source Code Pro"/>
                <a:cs typeface="Source Code Pro"/>
                <a:sym typeface="Source Code Pro"/>
              </a:defRPr>
            </a:lvl6pPr>
            <a:lvl7pPr lvl="6" rtl="0">
              <a:lnSpc>
                <a:spcPct val="115000"/>
              </a:lnSpc>
              <a:spcBef>
                <a:spcPts val="0"/>
              </a:spcBef>
              <a:spcAft>
                <a:spcPts val="1600"/>
              </a:spcAft>
              <a:buClr>
                <a:schemeClr val="dk2"/>
              </a:buClr>
              <a:buFont typeface="Source Code Pro"/>
              <a:defRPr>
                <a:solidFill>
                  <a:schemeClr val="dk2"/>
                </a:solidFill>
                <a:latin typeface="Source Code Pro"/>
                <a:ea typeface="Source Code Pro"/>
                <a:cs typeface="Source Code Pro"/>
                <a:sym typeface="Source Code Pro"/>
              </a:defRPr>
            </a:lvl7pPr>
            <a:lvl8pPr lvl="7" rtl="0">
              <a:lnSpc>
                <a:spcPct val="115000"/>
              </a:lnSpc>
              <a:spcBef>
                <a:spcPts val="0"/>
              </a:spcBef>
              <a:spcAft>
                <a:spcPts val="1600"/>
              </a:spcAft>
              <a:buClr>
                <a:schemeClr val="dk2"/>
              </a:buClr>
              <a:buFont typeface="Source Code Pro"/>
              <a:defRPr>
                <a:solidFill>
                  <a:schemeClr val="dk2"/>
                </a:solidFill>
                <a:latin typeface="Source Code Pro"/>
                <a:ea typeface="Source Code Pro"/>
                <a:cs typeface="Source Code Pro"/>
                <a:sym typeface="Source Code Pro"/>
              </a:defRPr>
            </a:lvl8pPr>
            <a:lvl9pPr lvl="8" rtl="0">
              <a:lnSpc>
                <a:spcPct val="115000"/>
              </a:lnSpc>
              <a:spcBef>
                <a:spcPts val="0"/>
              </a:spcBef>
              <a:spcAft>
                <a:spcPts val="1600"/>
              </a:spcAft>
              <a:buClr>
                <a:schemeClr val="dk2"/>
              </a:buClr>
              <a:buFont typeface="Source Code Pro"/>
              <a:defRPr>
                <a:solidFill>
                  <a:schemeClr val="dk2"/>
                </a:solidFill>
                <a:latin typeface="Source Code Pro"/>
                <a:ea typeface="Source Code Pro"/>
                <a:cs typeface="Source Code Pro"/>
                <a:sym typeface="Source Code Pro"/>
              </a:defRPr>
            </a:lvl9pPr>
          </a:lstStyle>
          <a:p/>
        </p:txBody>
      </p:sp>
      <p:sp>
        <p:nvSpPr>
          <p:cNvPr id="8" name="Shape 8"/>
          <p:cNvSpPr txBox="1"/>
          <p:nvPr>
            <p:ph idx="12" type="sldNum"/>
          </p:nvPr>
        </p:nvSpPr>
        <p:spPr>
          <a:xfrm>
            <a:off x="8472457" y="4663216"/>
            <a:ext cx="548699" cy="393600"/>
          </a:xfrm>
          <a:prstGeom prst="rect">
            <a:avLst/>
          </a:prstGeom>
          <a:noFill/>
          <a:ln>
            <a:noFill/>
          </a:ln>
        </p:spPr>
        <p:txBody>
          <a:bodyPr anchorCtr="0" anchor="ctr" bIns="91425" lIns="91425" rIns="91425" tIns="91425">
            <a:noAutofit/>
          </a:bodyPr>
          <a:lstStyle/>
          <a:p>
            <a:pPr lvl="0" rtl="0" algn="r">
              <a:spcBef>
                <a:spcPts val="0"/>
              </a:spcBef>
              <a:buNone/>
            </a:pPr>
            <a:fld id="{00000000-1234-1234-1234-123412341234}" type="slidenum">
              <a:rPr lang="en" sz="1000">
                <a:solidFill>
                  <a:schemeClr val="dk2"/>
                </a:solidFill>
                <a:latin typeface="Source Code Pro"/>
                <a:ea typeface="Source Code Pro"/>
                <a:cs typeface="Source Code Pro"/>
                <a:sym typeface="Source Code Pro"/>
              </a:rPr>
              <a:t>‹#›</a:t>
            </a:fld>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p:titleStyle>
    <p:body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04.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00.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02.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7.xml"/><Relationship Id="rId3" Type="http://schemas.openxmlformats.org/officeDocument/2006/relationships/image" Target="../media/image01.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image" Target="../media/image03.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hyperlink" Target="http://sandbox.stjamesah.org/get-involved/youth-catholic-formation/youth-ministry#Youth"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61" name="Shape 61"/>
        <p:cNvGrpSpPr/>
        <p:nvPr/>
      </p:nvGrpSpPr>
      <p:grpSpPr>
        <a:xfrm>
          <a:off x="0" y="0"/>
          <a:ext cx="0" cy="0"/>
          <a:chOff x="0" y="0"/>
          <a:chExt cx="0" cy="0"/>
        </a:xfrm>
      </p:grpSpPr>
      <p:sp>
        <p:nvSpPr>
          <p:cNvPr id="62" name="Shape 62"/>
          <p:cNvSpPr txBox="1"/>
          <p:nvPr>
            <p:ph type="ctrTitle"/>
          </p:nvPr>
        </p:nvSpPr>
        <p:spPr>
          <a:xfrm>
            <a:off x="411175" y="644300"/>
            <a:ext cx="8282399" cy="2109000"/>
          </a:xfrm>
          <a:prstGeom prst="rect">
            <a:avLst/>
          </a:prstGeom>
        </p:spPr>
        <p:txBody>
          <a:bodyPr anchorCtr="0" anchor="b" bIns="91425" lIns="91425" rIns="91425" tIns="91425">
            <a:noAutofit/>
          </a:bodyPr>
          <a:lstStyle/>
          <a:p>
            <a:pPr lvl="0" rtl="0">
              <a:spcBef>
                <a:spcPts val="0"/>
              </a:spcBef>
              <a:buNone/>
            </a:pPr>
            <a:r>
              <a:rPr lang="en" u="sng"/>
              <a:t>How To Create A Page</a:t>
            </a:r>
            <a:r>
              <a:rPr lang="en"/>
              <a:t>...</a:t>
            </a:r>
          </a:p>
        </p:txBody>
      </p:sp>
      <p:sp>
        <p:nvSpPr>
          <p:cNvPr id="63" name="Shape 63"/>
          <p:cNvSpPr txBox="1"/>
          <p:nvPr>
            <p:ph idx="1" type="subTitle"/>
          </p:nvPr>
        </p:nvSpPr>
        <p:spPr>
          <a:xfrm>
            <a:off x="411175" y="3398250"/>
            <a:ext cx="8282399" cy="1260599"/>
          </a:xfrm>
          <a:prstGeom prst="rect">
            <a:avLst/>
          </a:prstGeom>
        </p:spPr>
        <p:txBody>
          <a:bodyPr anchorCtr="0" anchor="ctr" bIns="91425" lIns="91425" rIns="91425" tIns="91425">
            <a:noAutofit/>
          </a:bodyPr>
          <a:lstStyle/>
          <a:p>
            <a:pPr lvl="0">
              <a:spcBef>
                <a:spcPts val="0"/>
              </a:spcBef>
              <a:buNone/>
            </a:pPr>
            <a:r>
              <a:rPr lang="en">
                <a:latin typeface="Impact"/>
                <a:ea typeface="Impact"/>
                <a:cs typeface="Impact"/>
                <a:sym typeface="Impact"/>
              </a:rPr>
              <a:t>Anchor</a:t>
            </a:r>
          </a:p>
        </p:txBody>
      </p:sp>
    </p:spTree>
  </p:cSld>
  <p:clrMapOvr>
    <a:masterClrMapping/>
  </p:clrMapOvr>
  <p:transition spd="slow">
    <p:cut/>
  </p:transition>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67" name="Shape 67"/>
        <p:cNvGrpSpPr/>
        <p:nvPr/>
      </p:nvGrpSpPr>
      <p:grpSpPr>
        <a:xfrm>
          <a:off x="0" y="0"/>
          <a:ext cx="0" cy="0"/>
          <a:chOff x="0" y="0"/>
          <a:chExt cx="0" cy="0"/>
        </a:xfrm>
      </p:grpSpPr>
      <p:sp>
        <p:nvSpPr>
          <p:cNvPr id="68" name="Shape 68"/>
          <p:cNvSpPr txBox="1"/>
          <p:nvPr>
            <p:ph type="title"/>
          </p:nvPr>
        </p:nvSpPr>
        <p:spPr>
          <a:xfrm>
            <a:off x="311700" y="372500"/>
            <a:ext cx="8520599" cy="733499"/>
          </a:xfrm>
          <a:prstGeom prst="rect">
            <a:avLst/>
          </a:prstGeom>
        </p:spPr>
        <p:txBody>
          <a:bodyPr anchorCtr="0" anchor="b" bIns="91425" lIns="91425" rIns="91425" tIns="91425">
            <a:noAutofit/>
          </a:bodyPr>
          <a:lstStyle/>
          <a:p>
            <a:pPr lvl="0">
              <a:spcBef>
                <a:spcPts val="0"/>
              </a:spcBef>
              <a:buNone/>
            </a:pPr>
            <a:r>
              <a:rPr lang="en"/>
              <a:t>In Wordpress...</a:t>
            </a:r>
          </a:p>
        </p:txBody>
      </p:sp>
      <p:sp>
        <p:nvSpPr>
          <p:cNvPr id="69" name="Shape 69"/>
          <p:cNvSpPr txBox="1"/>
          <p:nvPr>
            <p:ph idx="1" type="body"/>
          </p:nvPr>
        </p:nvSpPr>
        <p:spPr>
          <a:xfrm>
            <a:off x="311700" y="1468825"/>
            <a:ext cx="8520599" cy="3099900"/>
          </a:xfrm>
          <a:prstGeom prst="rect">
            <a:avLst/>
          </a:prstGeom>
        </p:spPr>
        <p:txBody>
          <a:bodyPr anchorCtr="0" anchor="t" bIns="91425" lIns="91425" rIns="91425" tIns="91425">
            <a:noAutofit/>
          </a:bodyPr>
          <a:lstStyle/>
          <a:p>
            <a:pPr lvl="0" rtl="0">
              <a:spcBef>
                <a:spcPts val="0"/>
              </a:spcBef>
              <a:buNone/>
            </a:pPr>
            <a:r>
              <a:rPr lang="en"/>
              <a:t>When editing a page, go to the “Text” version of the webpage (the tab located on the right side of the “Visual” tab).</a:t>
            </a:r>
          </a:p>
          <a:p>
            <a:pPr lvl="0" rtl="0">
              <a:spcBef>
                <a:spcPts val="0"/>
              </a:spcBef>
              <a:buNone/>
            </a:pPr>
            <a:r>
              <a:rPr lang="en"/>
              <a:t>Find the text, within which you would like to place the link to be clicked on.</a:t>
            </a:r>
          </a:p>
          <a:p>
            <a:pPr lvl="0">
              <a:spcBef>
                <a:spcPts val="0"/>
              </a:spcBef>
              <a:buNone/>
            </a:pPr>
            <a:r>
              <a:rPr lang="en"/>
              <a:t>The </a:t>
            </a:r>
            <a:r>
              <a:rPr lang="en">
                <a:solidFill>
                  <a:srgbClr val="222222"/>
                </a:solidFill>
                <a:highlight>
                  <a:srgbClr val="FFFFFF"/>
                </a:highlight>
              </a:rPr>
              <a:t>&lt;a href="#anchor"&gt;Link Text&lt;/a&gt; should then be placed within the text, to create that link. To ensure proper placement of the anchor, place the html code for the anchor above the coding of any boxes/columns/etc.</a:t>
            </a:r>
          </a:p>
        </p:txBody>
      </p:sp>
    </p:spTree>
  </p:cSld>
  <p:clrMapOvr>
    <a:masterClrMapping/>
  </p:clrMapOvr>
  <p:transition spd="slow">
    <p:cut/>
  </p:transition>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73" name="Shape 73"/>
        <p:cNvGrpSpPr/>
        <p:nvPr/>
      </p:nvGrpSpPr>
      <p:grpSpPr>
        <a:xfrm>
          <a:off x="0" y="0"/>
          <a:ext cx="0" cy="0"/>
          <a:chOff x="0" y="0"/>
          <a:chExt cx="0" cy="0"/>
        </a:xfrm>
      </p:grpSpPr>
      <p:sp>
        <p:nvSpPr>
          <p:cNvPr id="74" name="Shape 74"/>
          <p:cNvSpPr txBox="1"/>
          <p:nvPr>
            <p:ph type="title"/>
          </p:nvPr>
        </p:nvSpPr>
        <p:spPr>
          <a:xfrm>
            <a:off x="311700" y="-8500"/>
            <a:ext cx="8520599" cy="733499"/>
          </a:xfrm>
          <a:prstGeom prst="rect">
            <a:avLst/>
          </a:prstGeom>
        </p:spPr>
        <p:txBody>
          <a:bodyPr anchorCtr="0" anchor="b" bIns="91425" lIns="91425" rIns="91425" tIns="91425">
            <a:noAutofit/>
          </a:bodyPr>
          <a:lstStyle/>
          <a:p>
            <a:pPr lvl="0">
              <a:spcBef>
                <a:spcPts val="0"/>
              </a:spcBef>
              <a:buNone/>
            </a:pPr>
            <a:r>
              <a:rPr lang="en"/>
              <a:t>The Anchor Link In “Text” Mode:</a:t>
            </a:r>
          </a:p>
        </p:txBody>
      </p:sp>
      <p:pic>
        <p:nvPicPr>
          <p:cNvPr id="75" name="Shape 75"/>
          <p:cNvPicPr preferRelativeResize="0"/>
          <p:nvPr/>
        </p:nvPicPr>
        <p:blipFill>
          <a:blip r:embed="rId3">
            <a:alphaModFix/>
          </a:blip>
          <a:stretch>
            <a:fillRect/>
          </a:stretch>
        </p:blipFill>
        <p:spPr>
          <a:xfrm>
            <a:off x="0" y="914504"/>
            <a:ext cx="9144001" cy="3314492"/>
          </a:xfrm>
          <a:prstGeom prst="rect">
            <a:avLst/>
          </a:prstGeom>
          <a:noFill/>
          <a:ln>
            <a:noFill/>
          </a:ln>
        </p:spPr>
      </p:pic>
      <p:sp>
        <p:nvSpPr>
          <p:cNvPr id="76" name="Shape 76"/>
          <p:cNvSpPr/>
          <p:nvPr/>
        </p:nvSpPr>
        <p:spPr>
          <a:xfrm rot="1617235">
            <a:off x="1517207" y="1862630"/>
            <a:ext cx="1047711" cy="224461"/>
          </a:xfrm>
          <a:prstGeom prst="leftArrow">
            <a:avLst>
              <a:gd fmla="val 50000" name="adj1"/>
              <a:gd fmla="val 50000" name="adj2"/>
            </a:avLst>
          </a:prstGeom>
          <a:solidFill>
            <a:srgbClr val="CC4125"/>
          </a:solidFill>
          <a:ln cap="flat" cmpd="sng" w="9525">
            <a:solidFill>
              <a:schemeClr val="dk2"/>
            </a:solidFill>
            <a:prstDash val="solid"/>
            <a:round/>
            <a:headEnd len="med" w="med" type="none"/>
            <a:tailEnd len="med" w="med" type="none"/>
          </a:ln>
        </p:spPr>
        <p:txBody>
          <a:bodyPr anchorCtr="0" anchor="ctr" bIns="91425" lIns="91425" rIns="91425" tIns="91425">
            <a:noAutofit/>
          </a:bodyPr>
          <a:lstStyle/>
          <a:p>
            <a:pPr lvl="0" rtl="0">
              <a:spcBef>
                <a:spcPts val="0"/>
              </a:spcBef>
              <a:buNone/>
            </a:pPr>
            <a:r>
              <a:t/>
            </a:r>
            <a:endParaRPr/>
          </a:p>
        </p:txBody>
      </p:sp>
    </p:spTree>
  </p:cSld>
  <p:clrMapOvr>
    <a:masterClrMapping/>
  </p:clrMapOvr>
  <p:transition spd="slow">
    <p:cut/>
  </p:transition>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80" name="Shape 80"/>
        <p:cNvGrpSpPr/>
        <p:nvPr/>
      </p:nvGrpSpPr>
      <p:grpSpPr>
        <a:xfrm>
          <a:off x="0" y="0"/>
          <a:ext cx="0" cy="0"/>
          <a:chOff x="0" y="0"/>
          <a:chExt cx="0" cy="0"/>
        </a:xfrm>
      </p:grpSpPr>
      <p:sp>
        <p:nvSpPr>
          <p:cNvPr id="81" name="Shape 81"/>
          <p:cNvSpPr txBox="1"/>
          <p:nvPr>
            <p:ph type="title"/>
          </p:nvPr>
        </p:nvSpPr>
        <p:spPr>
          <a:xfrm>
            <a:off x="311700" y="372500"/>
            <a:ext cx="8520599" cy="804600"/>
          </a:xfrm>
          <a:prstGeom prst="rect">
            <a:avLst/>
          </a:prstGeom>
        </p:spPr>
        <p:txBody>
          <a:bodyPr anchorCtr="0" anchor="b" bIns="91425" lIns="91425" rIns="91425" tIns="91425">
            <a:noAutofit/>
          </a:bodyPr>
          <a:lstStyle/>
          <a:p>
            <a:pPr lvl="0">
              <a:spcBef>
                <a:spcPts val="0"/>
              </a:spcBef>
              <a:buNone/>
            </a:pPr>
            <a:r>
              <a:rPr lang="en"/>
              <a:t>This Is What The Anchor Link Will Look Like In “Visual” Mode:</a:t>
            </a:r>
          </a:p>
        </p:txBody>
      </p:sp>
      <p:pic>
        <p:nvPicPr>
          <p:cNvPr id="82" name="Shape 82"/>
          <p:cNvPicPr preferRelativeResize="0"/>
          <p:nvPr/>
        </p:nvPicPr>
        <p:blipFill>
          <a:blip r:embed="rId3">
            <a:alphaModFix/>
          </a:blip>
          <a:stretch>
            <a:fillRect/>
          </a:stretch>
        </p:blipFill>
        <p:spPr>
          <a:xfrm>
            <a:off x="374887" y="1105987"/>
            <a:ext cx="4867275" cy="3438525"/>
          </a:xfrm>
          <a:prstGeom prst="rect">
            <a:avLst/>
          </a:prstGeom>
          <a:noFill/>
          <a:ln>
            <a:noFill/>
          </a:ln>
        </p:spPr>
      </p:pic>
      <p:sp>
        <p:nvSpPr>
          <p:cNvPr id="83" name="Shape 83"/>
          <p:cNvSpPr/>
          <p:nvPr/>
        </p:nvSpPr>
        <p:spPr>
          <a:xfrm>
            <a:off x="4374700" y="2510525"/>
            <a:ext cx="1047600" cy="224399"/>
          </a:xfrm>
          <a:prstGeom prst="leftArrow">
            <a:avLst>
              <a:gd fmla="val 50000" name="adj1"/>
              <a:gd fmla="val 50000" name="adj2"/>
            </a:avLst>
          </a:prstGeom>
          <a:solidFill>
            <a:srgbClr val="CC4125"/>
          </a:solidFill>
          <a:ln cap="flat" cmpd="sng" w="9525">
            <a:solidFill>
              <a:schemeClr val="dk2"/>
            </a:solidFill>
            <a:prstDash val="solid"/>
            <a:round/>
            <a:headEnd len="med" w="med" type="none"/>
            <a:tailEnd len="med" w="med" type="none"/>
          </a:ln>
        </p:spPr>
        <p:txBody>
          <a:bodyPr anchorCtr="0" anchor="ctr" bIns="91425" lIns="91425" rIns="91425" tIns="91425">
            <a:noAutofit/>
          </a:bodyPr>
          <a:lstStyle/>
          <a:p>
            <a:pPr lvl="0" rtl="0">
              <a:spcBef>
                <a:spcPts val="0"/>
              </a:spcBef>
              <a:buNone/>
            </a:pPr>
            <a:r>
              <a:t/>
            </a:r>
            <a:endParaRPr/>
          </a:p>
        </p:txBody>
      </p:sp>
    </p:spTree>
  </p:cSld>
  <p:clrMapOvr>
    <a:masterClrMapping/>
  </p:clrMapOvr>
  <p:transition spd="slow">
    <p:cut/>
  </p:transition>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87" name="Shape 87"/>
        <p:cNvGrpSpPr/>
        <p:nvPr/>
      </p:nvGrpSpPr>
      <p:grpSpPr>
        <a:xfrm>
          <a:off x="0" y="0"/>
          <a:ext cx="0" cy="0"/>
          <a:chOff x="0" y="0"/>
          <a:chExt cx="0" cy="0"/>
        </a:xfrm>
      </p:grpSpPr>
      <p:sp>
        <p:nvSpPr>
          <p:cNvPr id="88" name="Shape 88"/>
          <p:cNvSpPr txBox="1"/>
          <p:nvPr>
            <p:ph type="title"/>
          </p:nvPr>
        </p:nvSpPr>
        <p:spPr>
          <a:xfrm>
            <a:off x="271475" y="40800"/>
            <a:ext cx="8520599" cy="623099"/>
          </a:xfrm>
          <a:prstGeom prst="rect">
            <a:avLst/>
          </a:prstGeom>
        </p:spPr>
        <p:txBody>
          <a:bodyPr anchorCtr="0" anchor="b" bIns="91425" lIns="91425" rIns="91425" tIns="91425">
            <a:noAutofit/>
          </a:bodyPr>
          <a:lstStyle/>
          <a:p>
            <a:pPr lvl="0">
              <a:spcBef>
                <a:spcPts val="0"/>
              </a:spcBef>
              <a:buNone/>
            </a:pPr>
            <a:r>
              <a:rPr lang="en"/>
              <a:t>Next, Add The Anchor To The Text (In “Text” Mode):</a:t>
            </a:r>
          </a:p>
        </p:txBody>
      </p:sp>
      <p:sp>
        <p:nvSpPr>
          <p:cNvPr id="89" name="Shape 89"/>
          <p:cNvSpPr/>
          <p:nvPr/>
        </p:nvSpPr>
        <p:spPr>
          <a:xfrm>
            <a:off x="1129375" y="4034475"/>
            <a:ext cx="1047600" cy="224399"/>
          </a:xfrm>
          <a:prstGeom prst="leftArrow">
            <a:avLst>
              <a:gd fmla="val 50000" name="adj1"/>
              <a:gd fmla="val 50000" name="adj2"/>
            </a:avLst>
          </a:prstGeom>
          <a:solidFill>
            <a:srgbClr val="CC4125"/>
          </a:solidFill>
          <a:ln cap="flat" cmpd="sng" w="9525">
            <a:solidFill>
              <a:schemeClr val="dk2"/>
            </a:solidFill>
            <a:prstDash val="solid"/>
            <a:round/>
            <a:headEnd len="med" w="med" type="none"/>
            <a:tailEnd len="med" w="med" type="none"/>
          </a:ln>
        </p:spPr>
        <p:txBody>
          <a:bodyPr anchorCtr="0" anchor="ctr" bIns="91425" lIns="91425" rIns="91425" tIns="91425">
            <a:noAutofit/>
          </a:bodyPr>
          <a:lstStyle/>
          <a:p>
            <a:pPr lvl="0" rtl="0">
              <a:spcBef>
                <a:spcPts val="0"/>
              </a:spcBef>
              <a:buNone/>
            </a:pPr>
            <a:r>
              <a:t/>
            </a:r>
            <a:endParaRPr/>
          </a:p>
        </p:txBody>
      </p:sp>
      <p:pic>
        <p:nvPicPr>
          <p:cNvPr id="90" name="Shape 90"/>
          <p:cNvPicPr preferRelativeResize="0"/>
          <p:nvPr/>
        </p:nvPicPr>
        <p:blipFill>
          <a:blip r:embed="rId3">
            <a:alphaModFix/>
          </a:blip>
          <a:stretch>
            <a:fillRect/>
          </a:stretch>
        </p:blipFill>
        <p:spPr>
          <a:xfrm>
            <a:off x="347000" y="663900"/>
            <a:ext cx="8647325" cy="3896699"/>
          </a:xfrm>
          <a:prstGeom prst="rect">
            <a:avLst/>
          </a:prstGeom>
          <a:noFill/>
          <a:ln>
            <a:noFill/>
          </a:ln>
        </p:spPr>
      </p:pic>
      <p:sp>
        <p:nvSpPr>
          <p:cNvPr id="91" name="Shape 91"/>
          <p:cNvSpPr/>
          <p:nvPr/>
        </p:nvSpPr>
        <p:spPr>
          <a:xfrm>
            <a:off x="5504100" y="719575"/>
            <a:ext cx="1047600" cy="224399"/>
          </a:xfrm>
          <a:prstGeom prst="leftArrow">
            <a:avLst>
              <a:gd fmla="val 50000" name="adj1"/>
              <a:gd fmla="val 50000" name="adj2"/>
            </a:avLst>
          </a:prstGeom>
          <a:solidFill>
            <a:srgbClr val="CC4125"/>
          </a:solidFill>
          <a:ln cap="flat" cmpd="sng" w="9525">
            <a:solidFill>
              <a:schemeClr val="dk2"/>
            </a:solidFill>
            <a:prstDash val="solid"/>
            <a:round/>
            <a:headEnd len="med" w="med" type="none"/>
            <a:tailEnd len="med" w="med" type="none"/>
          </a:ln>
        </p:spPr>
        <p:txBody>
          <a:bodyPr anchorCtr="0" anchor="ctr" bIns="91425" lIns="91425" rIns="91425" tIns="91425">
            <a:noAutofit/>
          </a:bodyPr>
          <a:lstStyle/>
          <a:p>
            <a:pPr lvl="0" rtl="0">
              <a:spcBef>
                <a:spcPts val="0"/>
              </a:spcBef>
              <a:buNone/>
            </a:pPr>
            <a:r>
              <a:t/>
            </a:r>
            <a:endParaRPr/>
          </a:p>
        </p:txBody>
      </p:sp>
    </p:spTree>
  </p:cSld>
  <p:clrMapOvr>
    <a:masterClrMapping/>
  </p:clrMapOvr>
  <p:transition spd="slow">
    <p:cut/>
  </p:transition>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95" name="Shape 95"/>
        <p:cNvGrpSpPr/>
        <p:nvPr/>
      </p:nvGrpSpPr>
      <p:grpSpPr>
        <a:xfrm>
          <a:off x="0" y="0"/>
          <a:ext cx="0" cy="0"/>
          <a:chOff x="0" y="0"/>
          <a:chExt cx="0" cy="0"/>
        </a:xfrm>
      </p:grpSpPr>
      <p:sp>
        <p:nvSpPr>
          <p:cNvPr id="96" name="Shape 96"/>
          <p:cNvSpPr txBox="1"/>
          <p:nvPr>
            <p:ph type="title"/>
          </p:nvPr>
        </p:nvSpPr>
        <p:spPr>
          <a:xfrm>
            <a:off x="311700" y="372500"/>
            <a:ext cx="8520599" cy="733499"/>
          </a:xfrm>
          <a:prstGeom prst="rect">
            <a:avLst/>
          </a:prstGeom>
        </p:spPr>
        <p:txBody>
          <a:bodyPr anchorCtr="0" anchor="b" bIns="91425" lIns="91425" rIns="91425" tIns="91425">
            <a:noAutofit/>
          </a:bodyPr>
          <a:lstStyle/>
          <a:p>
            <a:pPr lvl="0">
              <a:spcBef>
                <a:spcPts val="0"/>
              </a:spcBef>
              <a:buNone/>
            </a:pPr>
            <a:r>
              <a:rPr lang="en"/>
              <a:t>The Finished Product:</a:t>
            </a:r>
          </a:p>
        </p:txBody>
      </p:sp>
      <p:sp>
        <p:nvSpPr>
          <p:cNvPr id="97" name="Shape 97"/>
          <p:cNvSpPr txBox="1"/>
          <p:nvPr>
            <p:ph idx="1" type="body"/>
          </p:nvPr>
        </p:nvSpPr>
        <p:spPr>
          <a:xfrm>
            <a:off x="311700" y="1468825"/>
            <a:ext cx="8520599" cy="3099900"/>
          </a:xfrm>
          <a:prstGeom prst="rect">
            <a:avLst/>
          </a:prstGeom>
        </p:spPr>
        <p:txBody>
          <a:bodyPr anchorCtr="0" anchor="t" bIns="91425" lIns="91425" rIns="91425" tIns="91425">
            <a:noAutofit/>
          </a:bodyPr>
          <a:lstStyle/>
          <a:p>
            <a:pPr lvl="0">
              <a:spcBef>
                <a:spcPts val="0"/>
              </a:spcBef>
              <a:buNone/>
            </a:pPr>
            <a:r>
              <a:rPr lang="en"/>
              <a:t>Once the page is updated, clicking on the “Contact Us” link will automatically scroll the page down to where the anchor is: “Youth Ministry Registration”.</a:t>
            </a:r>
          </a:p>
        </p:txBody>
      </p:sp>
    </p:spTree>
  </p:cSld>
  <p:clrMapOvr>
    <a:masterClrMapping/>
  </p:clrMapOvr>
  <p:transition spd="slow">
    <p:cut/>
  </p:transition>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01" name="Shape 101"/>
        <p:cNvGrpSpPr/>
        <p:nvPr/>
      </p:nvGrpSpPr>
      <p:grpSpPr>
        <a:xfrm>
          <a:off x="0" y="0"/>
          <a:ext cx="0" cy="0"/>
          <a:chOff x="0" y="0"/>
          <a:chExt cx="0" cy="0"/>
        </a:xfrm>
      </p:grpSpPr>
      <p:sp>
        <p:nvSpPr>
          <p:cNvPr id="102" name="Shape 102"/>
          <p:cNvSpPr txBox="1"/>
          <p:nvPr>
            <p:ph type="title"/>
          </p:nvPr>
        </p:nvSpPr>
        <p:spPr>
          <a:xfrm>
            <a:off x="311700" y="905900"/>
            <a:ext cx="8520599" cy="733499"/>
          </a:xfrm>
          <a:prstGeom prst="rect">
            <a:avLst/>
          </a:prstGeom>
        </p:spPr>
        <p:txBody>
          <a:bodyPr anchorCtr="0" anchor="b" bIns="91425" lIns="91425" rIns="91425" tIns="91425">
            <a:noAutofit/>
          </a:bodyPr>
          <a:lstStyle/>
          <a:p>
            <a:pPr lvl="0" rtl="0">
              <a:spcBef>
                <a:spcPts val="0"/>
              </a:spcBef>
              <a:buNone/>
            </a:pPr>
            <a:r>
              <a:rPr lang="en"/>
              <a:t>To Create An Anchor...Which Goes To Another Page…</a:t>
            </a:r>
          </a:p>
          <a:p>
            <a:pPr lvl="0" rtl="0">
              <a:spcBef>
                <a:spcPts val="0"/>
              </a:spcBef>
              <a:buNone/>
            </a:pPr>
            <a:r>
              <a:t/>
            </a:r>
            <a:endParaRPr/>
          </a:p>
          <a:p>
            <a:pPr lvl="0">
              <a:spcBef>
                <a:spcPts val="0"/>
              </a:spcBef>
              <a:buNone/>
            </a:pPr>
            <a:r>
              <a:rPr lang="en"/>
              <a:t>The Following Example Is In “Text” Mode:</a:t>
            </a:r>
          </a:p>
        </p:txBody>
      </p:sp>
      <p:pic>
        <p:nvPicPr>
          <p:cNvPr id="103" name="Shape 103"/>
          <p:cNvPicPr preferRelativeResize="0"/>
          <p:nvPr/>
        </p:nvPicPr>
        <p:blipFill>
          <a:blip r:embed="rId3">
            <a:alphaModFix/>
          </a:blip>
          <a:stretch>
            <a:fillRect/>
          </a:stretch>
        </p:blipFill>
        <p:spPr>
          <a:xfrm>
            <a:off x="0" y="1925450"/>
            <a:ext cx="9144001" cy="2664198"/>
          </a:xfrm>
          <a:prstGeom prst="rect">
            <a:avLst/>
          </a:prstGeom>
          <a:noFill/>
          <a:ln>
            <a:noFill/>
          </a:ln>
        </p:spPr>
      </p:pic>
      <p:sp>
        <p:nvSpPr>
          <p:cNvPr id="104" name="Shape 104"/>
          <p:cNvSpPr/>
          <p:nvPr/>
        </p:nvSpPr>
        <p:spPr>
          <a:xfrm>
            <a:off x="13600" y="2510525"/>
            <a:ext cx="8613299" cy="1034100"/>
          </a:xfrm>
          <a:prstGeom prst="ellipse">
            <a:avLst/>
          </a:prstGeom>
          <a:noFill/>
          <a:ln cap="flat" cmpd="sng" w="28575">
            <a:solidFill>
              <a:schemeClr val="dk1"/>
            </a:solidFill>
            <a:prstDash val="solid"/>
            <a:round/>
            <a:headEnd len="med" w="med" type="none"/>
            <a:tailEnd len="med" w="med" type="none"/>
          </a:ln>
        </p:spPr>
        <p:txBody>
          <a:bodyPr anchorCtr="0" anchor="ctr" bIns="91425" lIns="91425" rIns="91425" tIns="91425">
            <a:noAutofit/>
          </a:bodyPr>
          <a:lstStyle/>
          <a:p>
            <a:pPr lvl="0">
              <a:spcBef>
                <a:spcPts val="0"/>
              </a:spcBef>
              <a:buNone/>
            </a:pPr>
            <a:r>
              <a:t/>
            </a:r>
            <a:endParaRPr/>
          </a:p>
        </p:txBody>
      </p:sp>
    </p:spTree>
  </p:cSld>
  <p:clrMapOvr>
    <a:masterClrMapping/>
  </p:clrMapOvr>
  <p:transition spd="slow">
    <p:cut/>
  </p:transition>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08" name="Shape 108"/>
        <p:cNvGrpSpPr/>
        <p:nvPr/>
      </p:nvGrpSpPr>
      <p:grpSpPr>
        <a:xfrm>
          <a:off x="0" y="0"/>
          <a:ext cx="0" cy="0"/>
          <a:chOff x="0" y="0"/>
          <a:chExt cx="0" cy="0"/>
        </a:xfrm>
      </p:grpSpPr>
      <p:sp>
        <p:nvSpPr>
          <p:cNvPr id="109" name="Shape 109"/>
          <p:cNvSpPr txBox="1"/>
          <p:nvPr>
            <p:ph type="title"/>
          </p:nvPr>
        </p:nvSpPr>
        <p:spPr>
          <a:xfrm>
            <a:off x="311700" y="372500"/>
            <a:ext cx="8520599" cy="733499"/>
          </a:xfrm>
          <a:prstGeom prst="rect">
            <a:avLst/>
          </a:prstGeom>
        </p:spPr>
        <p:txBody>
          <a:bodyPr anchorCtr="0" anchor="b" bIns="91425" lIns="91425" rIns="91425" tIns="91425">
            <a:noAutofit/>
          </a:bodyPr>
          <a:lstStyle/>
          <a:p>
            <a:pPr lvl="0">
              <a:spcBef>
                <a:spcPts val="0"/>
              </a:spcBef>
              <a:buNone/>
            </a:pPr>
            <a:r>
              <a:rPr lang="en"/>
              <a:t>This Is What The Anchor Will Look Like On The Page (In “Text” Mode):</a:t>
            </a:r>
          </a:p>
        </p:txBody>
      </p:sp>
      <p:pic>
        <p:nvPicPr>
          <p:cNvPr id="110" name="Shape 110"/>
          <p:cNvPicPr preferRelativeResize="0"/>
          <p:nvPr/>
        </p:nvPicPr>
        <p:blipFill>
          <a:blip r:embed="rId3">
            <a:alphaModFix/>
          </a:blip>
          <a:stretch>
            <a:fillRect/>
          </a:stretch>
        </p:blipFill>
        <p:spPr>
          <a:xfrm>
            <a:off x="406187" y="1182187"/>
            <a:ext cx="4943475" cy="3800475"/>
          </a:xfrm>
          <a:prstGeom prst="rect">
            <a:avLst/>
          </a:prstGeom>
          <a:noFill/>
          <a:ln>
            <a:noFill/>
          </a:ln>
        </p:spPr>
      </p:pic>
      <p:sp>
        <p:nvSpPr>
          <p:cNvPr id="111" name="Shape 111"/>
          <p:cNvSpPr/>
          <p:nvPr/>
        </p:nvSpPr>
        <p:spPr>
          <a:xfrm>
            <a:off x="3476650" y="2894037"/>
            <a:ext cx="1047600" cy="224399"/>
          </a:xfrm>
          <a:prstGeom prst="leftArrow">
            <a:avLst>
              <a:gd fmla="val 50000" name="adj1"/>
              <a:gd fmla="val 50000" name="adj2"/>
            </a:avLst>
          </a:prstGeom>
          <a:solidFill>
            <a:srgbClr val="CC4125"/>
          </a:solidFill>
          <a:ln cap="flat" cmpd="sng" w="9525">
            <a:solidFill>
              <a:schemeClr val="dk2"/>
            </a:solidFill>
            <a:prstDash val="solid"/>
            <a:round/>
            <a:headEnd len="med" w="med" type="none"/>
            <a:tailEnd len="med" w="med" type="none"/>
          </a:ln>
        </p:spPr>
        <p:txBody>
          <a:bodyPr anchorCtr="0" anchor="ctr" bIns="91425" lIns="91425" rIns="91425" tIns="91425">
            <a:noAutofit/>
          </a:bodyPr>
          <a:lstStyle/>
          <a:p>
            <a:pPr lvl="0" rtl="0">
              <a:spcBef>
                <a:spcPts val="0"/>
              </a:spcBef>
              <a:buNone/>
            </a:pPr>
            <a:r>
              <a:t/>
            </a:r>
            <a:endParaRPr/>
          </a:p>
        </p:txBody>
      </p:sp>
    </p:spTree>
  </p:cSld>
  <p:clrMapOvr>
    <a:masterClrMapping/>
  </p:clrMapOvr>
  <p:transition spd="slow">
    <p:cut/>
  </p:transition>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15" name="Shape 115"/>
        <p:cNvGrpSpPr/>
        <p:nvPr/>
      </p:nvGrpSpPr>
      <p:grpSpPr>
        <a:xfrm>
          <a:off x="0" y="0"/>
          <a:ext cx="0" cy="0"/>
          <a:chOff x="0" y="0"/>
          <a:chExt cx="0" cy="0"/>
        </a:xfrm>
      </p:grpSpPr>
      <p:sp>
        <p:nvSpPr>
          <p:cNvPr id="116" name="Shape 116"/>
          <p:cNvSpPr txBox="1"/>
          <p:nvPr>
            <p:ph type="title"/>
          </p:nvPr>
        </p:nvSpPr>
        <p:spPr>
          <a:xfrm>
            <a:off x="311700" y="168375"/>
            <a:ext cx="8520599" cy="1001700"/>
          </a:xfrm>
          <a:prstGeom prst="rect">
            <a:avLst/>
          </a:prstGeom>
        </p:spPr>
        <p:txBody>
          <a:bodyPr anchorCtr="0" anchor="b" bIns="91425" lIns="91425" rIns="91425" tIns="91425">
            <a:noAutofit/>
          </a:bodyPr>
          <a:lstStyle/>
          <a:p>
            <a:pPr lvl="0">
              <a:spcBef>
                <a:spcPts val="0"/>
              </a:spcBef>
              <a:buNone/>
            </a:pPr>
            <a:r>
              <a:rPr lang="en"/>
              <a:t>The Following Is What The Finished Webpage Will Look Like:</a:t>
            </a:r>
          </a:p>
        </p:txBody>
      </p:sp>
      <p:sp>
        <p:nvSpPr>
          <p:cNvPr id="117" name="Shape 117"/>
          <p:cNvSpPr txBox="1"/>
          <p:nvPr>
            <p:ph idx="1" type="body"/>
          </p:nvPr>
        </p:nvSpPr>
        <p:spPr>
          <a:xfrm>
            <a:off x="311700" y="1468825"/>
            <a:ext cx="8520599" cy="3099900"/>
          </a:xfrm>
          <a:prstGeom prst="rect">
            <a:avLst/>
          </a:prstGeom>
        </p:spPr>
        <p:txBody>
          <a:bodyPr anchorCtr="0" anchor="t" bIns="91425" lIns="91425" rIns="91425" tIns="91425">
            <a:noAutofit/>
          </a:bodyPr>
          <a:lstStyle/>
          <a:p>
            <a:pPr lvl="0">
              <a:spcBef>
                <a:spcPts val="0"/>
              </a:spcBef>
              <a:buNone/>
            </a:pPr>
            <a:r>
              <a:rPr lang="en" u="sng">
                <a:solidFill>
                  <a:schemeClr val="hlink"/>
                </a:solidFill>
                <a:hlinkClick r:id="rId3"/>
              </a:rPr>
              <a:t>Youth Ministry (Sandbox Mode)</a:t>
            </a:r>
          </a:p>
        </p:txBody>
      </p:sp>
    </p:spTree>
  </p:cSld>
  <p:clrMapOvr>
    <a:masterClrMapping/>
  </p:clrMapOvr>
  <p:transition spd="slow">
    <p:cut/>
  </p:transition>
</p:sld>
</file>

<file path=ppt/theme/theme1.xml><?xml version="1.0" encoding="utf-8"?>
<a:theme xmlns:a="http://schemas.openxmlformats.org/drawingml/2006/main" xmlns:r="http://schemas.openxmlformats.org/officeDocument/2006/relationships"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modern-writer">
  <a:themeElements>
    <a:clrScheme name="Modern Writer">
      <a:dk1>
        <a:srgbClr val="E91D63"/>
      </a:dk1>
      <a:lt1>
        <a:srgbClr val="FFFFFF"/>
      </a:lt1>
      <a:dk2>
        <a:srgbClr val="424242"/>
      </a:dk2>
      <a:lt2>
        <a:srgbClr val="999999"/>
      </a:lt2>
      <a:accent1>
        <a:srgbClr val="607D8B"/>
      </a:accent1>
      <a:accent2>
        <a:srgbClr val="673AB7"/>
      </a:accent2>
      <a:accent3>
        <a:srgbClr val="9C26B0"/>
      </a:accent3>
      <a:accent4>
        <a:srgbClr val="0090AC"/>
      </a:accent4>
      <a:accent5>
        <a:srgbClr val="01AFD1"/>
      </a:accent5>
      <a:accent6>
        <a:srgbClr val="F8E71C"/>
      </a:accent6>
      <a:hlink>
        <a:srgbClr val="01AFD1"/>
      </a:hlink>
      <a:folHlink>
        <a:srgbClr val="01AFD1"/>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